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xml" ContentType="application/vnd.openxmlformats-officedocument.presentationml.tags+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5.xml" ContentType="application/vnd.openxmlformats-officedocument.presentationml.tags+xml"/>
  <Override PartName="/ppt/tags/tag6.xml" ContentType="application/vnd.openxmlformats-officedocument.presentationml.tags+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7.xml" ContentType="application/vnd.openxmlformats-officedocument.presentationml.tags+xml"/>
  <Override PartName="/ppt/tags/tag8.xml" ContentType="application/vnd.openxmlformats-officedocument.presentationml.tags+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9.xml" ContentType="application/vnd.openxmlformats-officedocument.presentationml.tag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10.xml" ContentType="application/vnd.openxmlformats-officedocument.presentationml.tag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11.xml" ContentType="application/vnd.openxmlformats-officedocument.presentationml.tags+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12.xml" ContentType="application/vnd.openxmlformats-officedocument.presentationml.tags+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13.xml" ContentType="application/vnd.openxmlformats-officedocument.presentationml.tags+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14.xml" ContentType="application/vnd.openxmlformats-officedocument.presentationml.tags+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15.xml" ContentType="application/vnd.openxmlformats-officedocument.presentationml.tags+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tags/tag16.xml" ContentType="application/vnd.openxmlformats-officedocument.presentationml.tags+xml"/>
  <Override PartName="/ppt/tags/tag17.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52" r:id="rId1"/>
  </p:sldMasterIdLst>
  <p:notesMasterIdLst>
    <p:notesMasterId r:id="rId20"/>
  </p:notesMasterIdLst>
  <p:sldIdLst>
    <p:sldId id="256" r:id="rId2"/>
    <p:sldId id="257" r:id="rId3"/>
    <p:sldId id="264" r:id="rId4"/>
    <p:sldId id="258" r:id="rId5"/>
    <p:sldId id="268" r:id="rId6"/>
    <p:sldId id="271" r:id="rId7"/>
    <p:sldId id="270" r:id="rId8"/>
    <p:sldId id="269" r:id="rId9"/>
    <p:sldId id="259" r:id="rId10"/>
    <p:sldId id="272" r:id="rId11"/>
    <p:sldId id="273" r:id="rId12"/>
    <p:sldId id="260" r:id="rId13"/>
    <p:sldId id="275" r:id="rId14"/>
    <p:sldId id="261" r:id="rId15"/>
    <p:sldId id="276" r:id="rId16"/>
    <p:sldId id="277" r:id="rId17"/>
    <p:sldId id="278" r:id="rId18"/>
    <p:sldId id="26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ELLA MORAD" initials="MM" lastIdx="2" clrIdx="0">
    <p:extLst>
      <p:ext uri="{19B8F6BF-5375-455C-9EA6-DF929625EA0E}">
        <p15:presenceInfo xmlns:p15="http://schemas.microsoft.com/office/powerpoint/2012/main" userId="MARELLA MORA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5DE3F5-F95B-452A-A1A7-2A0DBEC30A39}" v="3433" dt="2020-10-31T12:42:35.6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9" autoAdjust="0"/>
    <p:restoredTop sz="82996" autoAdjust="0"/>
  </p:normalViewPr>
  <p:slideViewPr>
    <p:cSldViewPr snapToGrid="0">
      <p:cViewPr varScale="1">
        <p:scale>
          <a:sx n="67" d="100"/>
          <a:sy n="67" d="100"/>
        </p:scale>
        <p:origin x="60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ELLA MORAD" userId="b315311f-e576-4214-aa6a-3ade3ec1be50" providerId="ADAL" clId="{E95DE3F5-F95B-452A-A1A7-2A0DBEC30A39}"/>
    <pc:docChg chg="undo redo custSel mod addSld delSld modSld sldOrd addSection delSection modSection">
      <pc:chgData name="MARELLA MORAD" userId="b315311f-e576-4214-aa6a-3ade3ec1be50" providerId="ADAL" clId="{E95DE3F5-F95B-452A-A1A7-2A0DBEC30A39}" dt="2020-10-31T12:53:24.305" v="9021" actId="47"/>
      <pc:docMkLst>
        <pc:docMk/>
      </pc:docMkLst>
      <pc:sldChg chg="addSp delSp modSp mod modTransition delAnim modAnim">
        <pc:chgData name="MARELLA MORAD" userId="b315311f-e576-4214-aa6a-3ade3ec1be50" providerId="ADAL" clId="{E95DE3F5-F95B-452A-A1A7-2A0DBEC30A39}" dt="2020-10-09T05:49:44.014" v="8884"/>
        <pc:sldMkLst>
          <pc:docMk/>
          <pc:sldMk cId="1487043311" sldId="256"/>
        </pc:sldMkLst>
        <pc:spChg chg="add del mod">
          <ac:chgData name="MARELLA MORAD" userId="b315311f-e576-4214-aa6a-3ade3ec1be50" providerId="ADAL" clId="{E95DE3F5-F95B-452A-A1A7-2A0DBEC30A39}" dt="2020-10-03T11:34:27.177" v="6552" actId="26606"/>
          <ac:spMkLst>
            <pc:docMk/>
            <pc:sldMk cId="1487043311" sldId="256"/>
            <ac:spMk id="2" creationId="{719B41FD-6CDA-4DA2-B8E3-D3A342E482C1}"/>
          </ac:spMkLst>
        </pc:spChg>
        <pc:spChg chg="add del mod">
          <ac:chgData name="MARELLA MORAD" userId="b315311f-e576-4214-aa6a-3ade3ec1be50" providerId="ADAL" clId="{E95DE3F5-F95B-452A-A1A7-2A0DBEC30A39}" dt="2020-10-03T11:34:27.177" v="6552" actId="26606"/>
          <ac:spMkLst>
            <pc:docMk/>
            <pc:sldMk cId="1487043311" sldId="256"/>
            <ac:spMk id="3" creationId="{B489CC7F-831F-4FC8-8B69-18D312050ADA}"/>
          </ac:spMkLst>
        </pc:spChg>
        <pc:spChg chg="add del mod">
          <ac:chgData name="MARELLA MORAD" userId="b315311f-e576-4214-aa6a-3ade3ec1be50" providerId="ADAL" clId="{E95DE3F5-F95B-452A-A1A7-2A0DBEC30A39}" dt="2020-10-03T11:34:00.049" v="6535" actId="478"/>
          <ac:spMkLst>
            <pc:docMk/>
            <pc:sldMk cId="1487043311" sldId="256"/>
            <ac:spMk id="5" creationId="{9498B112-F6D9-469B-8C55-285B081DCD99}"/>
          </ac:spMkLst>
        </pc:spChg>
        <pc:spChg chg="add del mod">
          <ac:chgData name="MARELLA MORAD" userId="b315311f-e576-4214-aa6a-3ade3ec1be50" providerId="ADAL" clId="{E95DE3F5-F95B-452A-A1A7-2A0DBEC30A39}" dt="2020-10-03T11:34:00.049" v="6535" actId="478"/>
          <ac:spMkLst>
            <pc:docMk/>
            <pc:sldMk cId="1487043311" sldId="256"/>
            <ac:spMk id="6" creationId="{8ADC4326-4DCE-4DBD-9340-3E2916015F31}"/>
          </ac:spMkLst>
        </pc:spChg>
        <pc:spChg chg="del">
          <ac:chgData name="MARELLA MORAD" userId="b315311f-e576-4214-aa6a-3ade3ec1be50" providerId="ADAL" clId="{E95DE3F5-F95B-452A-A1A7-2A0DBEC30A39}" dt="2020-10-03T11:14:23.312" v="6299" actId="26606"/>
          <ac:spMkLst>
            <pc:docMk/>
            <pc:sldMk cId="1487043311" sldId="256"/>
            <ac:spMk id="9" creationId="{A8384FB5-9ADC-4DDC-881B-597D56F5B15D}"/>
          </ac:spMkLst>
        </pc:spChg>
        <pc:spChg chg="del">
          <ac:chgData name="MARELLA MORAD" userId="b315311f-e576-4214-aa6a-3ade3ec1be50" providerId="ADAL" clId="{E95DE3F5-F95B-452A-A1A7-2A0DBEC30A39}" dt="2020-10-03T11:14:23.312" v="6299" actId="26606"/>
          <ac:spMkLst>
            <pc:docMk/>
            <pc:sldMk cId="1487043311" sldId="256"/>
            <ac:spMk id="11" creationId="{0AF57B88-1D4C-41FA-A761-EC1DD10C35CB}"/>
          </ac:spMkLst>
        </pc:spChg>
        <pc:spChg chg="del">
          <ac:chgData name="MARELLA MORAD" userId="b315311f-e576-4214-aa6a-3ade3ec1be50" providerId="ADAL" clId="{E95DE3F5-F95B-452A-A1A7-2A0DBEC30A39}" dt="2020-10-03T11:14:23.312" v="6299" actId="26606"/>
          <ac:spMkLst>
            <pc:docMk/>
            <pc:sldMk cId="1487043311" sldId="256"/>
            <ac:spMk id="13" creationId="{D2548F45-5164-4ABB-8212-7F293FDED8D4}"/>
          </ac:spMkLst>
        </pc:spChg>
        <pc:spChg chg="del">
          <ac:chgData name="MARELLA MORAD" userId="b315311f-e576-4214-aa6a-3ade3ec1be50" providerId="ADAL" clId="{E95DE3F5-F95B-452A-A1A7-2A0DBEC30A39}" dt="2020-10-03T11:14:23.312" v="6299" actId="26606"/>
          <ac:spMkLst>
            <pc:docMk/>
            <pc:sldMk cId="1487043311" sldId="256"/>
            <ac:spMk id="15" creationId="{5E81CCFB-7BEF-4186-86FB-D09450B4D02D}"/>
          </ac:spMkLst>
        </pc:spChg>
        <pc:spChg chg="add del">
          <ac:chgData name="MARELLA MORAD" userId="b315311f-e576-4214-aa6a-3ade3ec1be50" providerId="ADAL" clId="{E95DE3F5-F95B-452A-A1A7-2A0DBEC30A39}" dt="2020-10-03T11:15:11.649" v="6306" actId="26606"/>
          <ac:spMkLst>
            <pc:docMk/>
            <pc:sldMk cId="1487043311" sldId="256"/>
            <ac:spMk id="20" creationId="{A8384FB5-9ADC-4DDC-881B-597D56F5B15D}"/>
          </ac:spMkLst>
        </pc:spChg>
        <pc:spChg chg="add del">
          <ac:chgData name="MARELLA MORAD" userId="b315311f-e576-4214-aa6a-3ade3ec1be50" providerId="ADAL" clId="{E95DE3F5-F95B-452A-A1A7-2A0DBEC30A39}" dt="2020-10-03T11:15:11.649" v="6306" actId="26606"/>
          <ac:spMkLst>
            <pc:docMk/>
            <pc:sldMk cId="1487043311" sldId="256"/>
            <ac:spMk id="22" creationId="{0AF57B88-1D4C-41FA-A761-EC1DD10C35CB}"/>
          </ac:spMkLst>
        </pc:spChg>
        <pc:spChg chg="add del">
          <ac:chgData name="MARELLA MORAD" userId="b315311f-e576-4214-aa6a-3ade3ec1be50" providerId="ADAL" clId="{E95DE3F5-F95B-452A-A1A7-2A0DBEC30A39}" dt="2020-10-03T11:15:11.649" v="6306" actId="26606"/>
          <ac:spMkLst>
            <pc:docMk/>
            <pc:sldMk cId="1487043311" sldId="256"/>
            <ac:spMk id="24" creationId="{D2548F45-5164-4ABB-8212-7F293FDED8D4}"/>
          </ac:spMkLst>
        </pc:spChg>
        <pc:spChg chg="add del">
          <ac:chgData name="MARELLA MORAD" userId="b315311f-e576-4214-aa6a-3ade3ec1be50" providerId="ADAL" clId="{E95DE3F5-F95B-452A-A1A7-2A0DBEC30A39}" dt="2020-10-03T11:15:11.649" v="6306" actId="26606"/>
          <ac:spMkLst>
            <pc:docMk/>
            <pc:sldMk cId="1487043311" sldId="256"/>
            <ac:spMk id="26" creationId="{5E81CCFB-7BEF-4186-86FB-D09450B4D02D}"/>
          </ac:spMkLst>
        </pc:spChg>
        <pc:spChg chg="add del">
          <ac:chgData name="MARELLA MORAD" userId="b315311f-e576-4214-aa6a-3ade3ec1be50" providerId="ADAL" clId="{E95DE3F5-F95B-452A-A1A7-2A0DBEC30A39}" dt="2020-10-03T11:22:45.678" v="6340" actId="26606"/>
          <ac:spMkLst>
            <pc:docMk/>
            <pc:sldMk cId="1487043311" sldId="256"/>
            <ac:spMk id="31" creationId="{4D896123-1B32-4CB1-B2ED-E34BBC26B423}"/>
          </ac:spMkLst>
        </pc:spChg>
        <pc:spChg chg="add del">
          <ac:chgData name="MARELLA MORAD" userId="b315311f-e576-4214-aa6a-3ade3ec1be50" providerId="ADAL" clId="{E95DE3F5-F95B-452A-A1A7-2A0DBEC30A39}" dt="2020-10-03T11:22:45.678" v="6340" actId="26606"/>
          <ac:spMkLst>
            <pc:docMk/>
            <pc:sldMk cId="1487043311" sldId="256"/>
            <ac:spMk id="33" creationId="{019FDB4D-987D-4C87-A179-9D4616AB2455}"/>
          </ac:spMkLst>
        </pc:spChg>
        <pc:spChg chg="add del">
          <ac:chgData name="MARELLA MORAD" userId="b315311f-e576-4214-aa6a-3ade3ec1be50" providerId="ADAL" clId="{E95DE3F5-F95B-452A-A1A7-2A0DBEC30A39}" dt="2020-10-03T11:34:27.177" v="6552" actId="26606"/>
          <ac:spMkLst>
            <pc:docMk/>
            <pc:sldMk cId="1487043311" sldId="256"/>
            <ac:spMk id="38" creationId="{4D896123-1B32-4CB1-B2ED-E34BBC26B423}"/>
          </ac:spMkLst>
        </pc:spChg>
        <pc:spChg chg="add del">
          <ac:chgData name="MARELLA MORAD" userId="b315311f-e576-4214-aa6a-3ade3ec1be50" providerId="ADAL" clId="{E95DE3F5-F95B-452A-A1A7-2A0DBEC30A39}" dt="2020-10-03T11:34:27.177" v="6552" actId="26606"/>
          <ac:spMkLst>
            <pc:docMk/>
            <pc:sldMk cId="1487043311" sldId="256"/>
            <ac:spMk id="40" creationId="{54F04D94-5D02-443B-801E-0CAC1D4EBF3D}"/>
          </ac:spMkLst>
        </pc:spChg>
        <pc:spChg chg="add del">
          <ac:chgData name="MARELLA MORAD" userId="b315311f-e576-4214-aa6a-3ade3ec1be50" providerId="ADAL" clId="{E95DE3F5-F95B-452A-A1A7-2A0DBEC30A39}" dt="2020-10-03T11:34:27.177" v="6552" actId="26606"/>
          <ac:spMkLst>
            <pc:docMk/>
            <pc:sldMk cId="1487043311" sldId="256"/>
            <ac:spMk id="42" creationId="{F57DA40C-10B8-4678-8433-AA03ED65E921}"/>
          </ac:spMkLst>
        </pc:spChg>
        <pc:spChg chg="add del">
          <ac:chgData name="MARELLA MORAD" userId="b315311f-e576-4214-aa6a-3ade3ec1be50" providerId="ADAL" clId="{E95DE3F5-F95B-452A-A1A7-2A0DBEC30A39}" dt="2020-10-03T11:34:27.177" v="6552" actId="26606"/>
          <ac:spMkLst>
            <pc:docMk/>
            <pc:sldMk cId="1487043311" sldId="256"/>
            <ac:spMk id="44" creationId="{6FF3D9AA-2746-40BA-A174-3C45EA458CD5}"/>
          </ac:spMkLst>
        </pc:spChg>
        <pc:spChg chg="add del">
          <ac:chgData name="MARELLA MORAD" userId="b315311f-e576-4214-aa6a-3ade3ec1be50" providerId="ADAL" clId="{E95DE3F5-F95B-452A-A1A7-2A0DBEC30A39}" dt="2020-10-03T11:34:27.177" v="6552" actId="26606"/>
          <ac:spMkLst>
            <pc:docMk/>
            <pc:sldMk cId="1487043311" sldId="256"/>
            <ac:spMk id="46" creationId="{30BF160C-EC5F-45F5-9B8D-197AFA37BBDE}"/>
          </ac:spMkLst>
        </pc:spChg>
        <pc:spChg chg="add del">
          <ac:chgData name="MARELLA MORAD" userId="b315311f-e576-4214-aa6a-3ade3ec1be50" providerId="ADAL" clId="{E95DE3F5-F95B-452A-A1A7-2A0DBEC30A39}" dt="2020-10-03T11:34:27.177" v="6552" actId="26606"/>
          <ac:spMkLst>
            <pc:docMk/>
            <pc:sldMk cId="1487043311" sldId="256"/>
            <ac:spMk id="51" creationId="{8C790BE2-4E4F-4AAF-81A2-4A6F4885EBE6}"/>
          </ac:spMkLst>
        </pc:spChg>
        <pc:spChg chg="add del">
          <ac:chgData name="MARELLA MORAD" userId="b315311f-e576-4214-aa6a-3ade3ec1be50" providerId="ADAL" clId="{E95DE3F5-F95B-452A-A1A7-2A0DBEC30A39}" dt="2020-10-03T11:34:27.177" v="6552" actId="26606"/>
          <ac:spMkLst>
            <pc:docMk/>
            <pc:sldMk cId="1487043311" sldId="256"/>
            <ac:spMk id="53" creationId="{D28B54C3-B57B-472A-B96E-1FCB67093DC2}"/>
          </ac:spMkLst>
        </pc:spChg>
        <pc:spChg chg="add del">
          <ac:chgData name="MARELLA MORAD" userId="b315311f-e576-4214-aa6a-3ade3ec1be50" providerId="ADAL" clId="{E95DE3F5-F95B-452A-A1A7-2A0DBEC30A39}" dt="2020-10-03T11:34:27.177" v="6552" actId="26606"/>
          <ac:spMkLst>
            <pc:docMk/>
            <pc:sldMk cId="1487043311" sldId="256"/>
            <ac:spMk id="55" creationId="{7DB3C429-F8DA-49B9-AF84-21996FCF78B5}"/>
          </ac:spMkLst>
        </pc:spChg>
        <pc:spChg chg="add del">
          <ac:chgData name="MARELLA MORAD" userId="b315311f-e576-4214-aa6a-3ade3ec1be50" providerId="ADAL" clId="{E95DE3F5-F95B-452A-A1A7-2A0DBEC30A39}" dt="2020-10-03T11:34:27.177" v="6552" actId="26606"/>
          <ac:spMkLst>
            <pc:docMk/>
            <pc:sldMk cId="1487043311" sldId="256"/>
            <ac:spMk id="57" creationId="{C4C9F2B0-1044-46EB-8AEB-C3BFFDE6C2CC}"/>
          </ac:spMkLst>
        </pc:spChg>
        <pc:spChg chg="add del">
          <ac:chgData name="MARELLA MORAD" userId="b315311f-e576-4214-aa6a-3ade3ec1be50" providerId="ADAL" clId="{E95DE3F5-F95B-452A-A1A7-2A0DBEC30A39}" dt="2020-10-03T11:34:27.177" v="6552" actId="26606"/>
          <ac:spMkLst>
            <pc:docMk/>
            <pc:sldMk cId="1487043311" sldId="256"/>
            <ac:spMk id="59" creationId="{32B3ACB3-D689-442E-8A40-8680B0FEB8A2}"/>
          </ac:spMkLst>
        </pc:spChg>
        <pc:spChg chg="add del">
          <ac:chgData name="MARELLA MORAD" userId="b315311f-e576-4214-aa6a-3ade3ec1be50" providerId="ADAL" clId="{E95DE3F5-F95B-452A-A1A7-2A0DBEC30A39}" dt="2020-10-03T11:34:25.581" v="6550" actId="26606"/>
          <ac:spMkLst>
            <pc:docMk/>
            <pc:sldMk cId="1487043311" sldId="256"/>
            <ac:spMk id="64" creationId="{ACE9E2ED-2BB1-46AE-A037-86EC1BFB3373}"/>
          </ac:spMkLst>
        </pc:spChg>
        <pc:spChg chg="add del">
          <ac:chgData name="MARELLA MORAD" userId="b315311f-e576-4214-aa6a-3ade3ec1be50" providerId="ADAL" clId="{E95DE3F5-F95B-452A-A1A7-2A0DBEC30A39}" dt="2020-10-03T11:34:25.581" v="6550" actId="26606"/>
          <ac:spMkLst>
            <pc:docMk/>
            <pc:sldMk cId="1487043311" sldId="256"/>
            <ac:spMk id="66" creationId="{D28B54C3-B57B-472A-B96E-1FCB67093DC2}"/>
          </ac:spMkLst>
        </pc:spChg>
        <pc:spChg chg="add del">
          <ac:chgData name="MARELLA MORAD" userId="b315311f-e576-4214-aa6a-3ade3ec1be50" providerId="ADAL" clId="{E95DE3F5-F95B-452A-A1A7-2A0DBEC30A39}" dt="2020-10-03T11:34:25.581" v="6550" actId="26606"/>
          <ac:spMkLst>
            <pc:docMk/>
            <pc:sldMk cId="1487043311" sldId="256"/>
            <ac:spMk id="68" creationId="{C4C9F2B0-1044-46EB-8AEB-C3BFFDE6C2CC}"/>
          </ac:spMkLst>
        </pc:spChg>
        <pc:spChg chg="add del">
          <ac:chgData name="MARELLA MORAD" userId="b315311f-e576-4214-aa6a-3ade3ec1be50" providerId="ADAL" clId="{E95DE3F5-F95B-452A-A1A7-2A0DBEC30A39}" dt="2020-10-03T11:34:25.581" v="6550" actId="26606"/>
          <ac:spMkLst>
            <pc:docMk/>
            <pc:sldMk cId="1487043311" sldId="256"/>
            <ac:spMk id="70" creationId="{7DB3C429-F8DA-49B9-AF84-21996FCF78B5}"/>
          </ac:spMkLst>
        </pc:spChg>
        <pc:picChg chg="add del mod ord modCrop">
          <ac:chgData name="MARELLA MORAD" userId="b315311f-e576-4214-aa6a-3ade3ec1be50" providerId="ADAL" clId="{E95DE3F5-F95B-452A-A1A7-2A0DBEC30A39}" dt="2020-10-03T11:34:27.177" v="6552" actId="26606"/>
          <ac:picMkLst>
            <pc:docMk/>
            <pc:sldMk cId="1487043311" sldId="256"/>
            <ac:picMk id="4" creationId="{5DE33920-E49D-4D37-BCC0-C72CA2E52DDF}"/>
          </ac:picMkLst>
        </pc:picChg>
        <pc:picChg chg="add del mod">
          <ac:chgData name="MARELLA MORAD" userId="b315311f-e576-4214-aa6a-3ade3ec1be50" providerId="ADAL" clId="{E95DE3F5-F95B-452A-A1A7-2A0DBEC30A39}" dt="2020-10-09T05:12:46.093" v="8814"/>
          <ac:picMkLst>
            <pc:docMk/>
            <pc:sldMk cId="1487043311" sldId="256"/>
            <ac:picMk id="5" creationId="{14F642FB-788B-4F2C-9F6D-FFF394310F4D}"/>
          </ac:picMkLst>
        </pc:picChg>
        <pc:picChg chg="add del mod">
          <ac:chgData name="MARELLA MORAD" userId="b315311f-e576-4214-aa6a-3ade3ec1be50" providerId="ADAL" clId="{E95DE3F5-F95B-452A-A1A7-2A0DBEC30A39}" dt="2020-10-07T11:00:31.535" v="8605"/>
          <ac:picMkLst>
            <pc:docMk/>
            <pc:sldMk cId="1487043311" sldId="256"/>
            <ac:picMk id="5" creationId="{BA17BDBD-353E-491E-8911-6EC95CEB4BB2}"/>
          </ac:picMkLst>
        </pc:picChg>
        <pc:picChg chg="add del mod">
          <ac:chgData name="MARELLA MORAD" userId="b315311f-e576-4214-aa6a-3ade3ec1be50" providerId="ADAL" clId="{E95DE3F5-F95B-452A-A1A7-2A0DBEC30A39}" dt="2020-10-09T05:13:38.197" v="8817"/>
          <ac:picMkLst>
            <pc:docMk/>
            <pc:sldMk cId="1487043311" sldId="256"/>
            <ac:picMk id="6" creationId="{7D5FF5BF-CC39-4AD8-A711-8377CB645C09}"/>
          </ac:picMkLst>
        </pc:picChg>
        <pc:picChg chg="add del mod">
          <ac:chgData name="MARELLA MORAD" userId="b315311f-e576-4214-aa6a-3ade3ec1be50" providerId="ADAL" clId="{E95DE3F5-F95B-452A-A1A7-2A0DBEC30A39}" dt="2020-10-07T11:01:33.538" v="8608"/>
          <ac:picMkLst>
            <pc:docMk/>
            <pc:sldMk cId="1487043311" sldId="256"/>
            <ac:picMk id="6" creationId="{F88C845B-3D63-4C51-8D23-E32A93516796}"/>
          </ac:picMkLst>
        </pc:picChg>
        <pc:picChg chg="add del mod">
          <ac:chgData name="MARELLA MORAD" userId="b315311f-e576-4214-aa6a-3ade3ec1be50" providerId="ADAL" clId="{E95DE3F5-F95B-452A-A1A7-2A0DBEC30A39}" dt="2020-10-03T12:05:16.637" v="6760" actId="478"/>
          <ac:picMkLst>
            <pc:docMk/>
            <pc:sldMk cId="1487043311" sldId="256"/>
            <ac:picMk id="7" creationId="{E1A4EF83-1ACB-4594-B229-A0845ECDA355}"/>
          </ac:picMkLst>
        </pc:picChg>
        <pc:picChg chg="add del mod">
          <ac:chgData name="MARELLA MORAD" userId="b315311f-e576-4214-aa6a-3ade3ec1be50" providerId="ADAL" clId="{E95DE3F5-F95B-452A-A1A7-2A0DBEC30A39}" dt="2020-10-09T05:12:16.369" v="8812"/>
          <ac:picMkLst>
            <pc:docMk/>
            <pc:sldMk cId="1487043311" sldId="256"/>
            <ac:picMk id="7" creationId="{E89C331C-40BA-453B-8AC1-D1132A20E5EF}"/>
          </ac:picMkLst>
        </pc:picChg>
        <pc:picChg chg="add del mod">
          <ac:chgData name="MARELLA MORAD" userId="b315311f-e576-4214-aa6a-3ade3ec1be50" providerId="ADAL" clId="{E95DE3F5-F95B-452A-A1A7-2A0DBEC30A39}" dt="2020-10-09T05:14:52.880" v="8820"/>
          <ac:picMkLst>
            <pc:docMk/>
            <pc:sldMk cId="1487043311" sldId="256"/>
            <ac:picMk id="8" creationId="{1A79379B-05C4-46A9-9507-798EDF585CAF}"/>
          </ac:picMkLst>
        </pc:picChg>
        <pc:picChg chg="add del mod">
          <ac:chgData name="MARELLA MORAD" userId="b315311f-e576-4214-aa6a-3ade3ec1be50" providerId="ADAL" clId="{E95DE3F5-F95B-452A-A1A7-2A0DBEC30A39}" dt="2020-10-09T05:18:05.233" v="8824"/>
          <ac:picMkLst>
            <pc:docMk/>
            <pc:sldMk cId="1487043311" sldId="256"/>
            <ac:picMk id="9" creationId="{F07917CE-2ACC-44A2-ABAD-FDF5A46EA75F}"/>
          </ac:picMkLst>
        </pc:picChg>
        <pc:picChg chg="add del mod">
          <ac:chgData name="MARELLA MORAD" userId="b315311f-e576-4214-aa6a-3ade3ec1be50" providerId="ADAL" clId="{E95DE3F5-F95B-452A-A1A7-2A0DBEC30A39}" dt="2020-10-09T05:19:47.564" v="8829"/>
          <ac:picMkLst>
            <pc:docMk/>
            <pc:sldMk cId="1487043311" sldId="256"/>
            <ac:picMk id="11" creationId="{1D06882F-9451-41B7-AED1-9FEA294102FD}"/>
          </ac:picMkLst>
        </pc:picChg>
        <pc:picChg chg="add del mod">
          <ac:chgData name="MARELLA MORAD" userId="b315311f-e576-4214-aa6a-3ade3ec1be50" providerId="ADAL" clId="{E95DE3F5-F95B-452A-A1A7-2A0DBEC30A39}" dt="2020-10-09T05:20:49.380" v="8831"/>
          <ac:picMkLst>
            <pc:docMk/>
            <pc:sldMk cId="1487043311" sldId="256"/>
            <ac:picMk id="12" creationId="{020F7580-B0A7-468E-AF83-C9DA91853CE6}"/>
          </ac:picMkLst>
        </pc:picChg>
        <pc:picChg chg="add del mod">
          <ac:chgData name="MARELLA MORAD" userId="b315311f-e576-4214-aa6a-3ade3ec1be50" providerId="ADAL" clId="{E95DE3F5-F95B-452A-A1A7-2A0DBEC30A39}" dt="2020-10-09T05:21:05.616" v="8833"/>
          <ac:picMkLst>
            <pc:docMk/>
            <pc:sldMk cId="1487043311" sldId="256"/>
            <ac:picMk id="13" creationId="{B0BDD1FA-2447-4E12-9C89-7FF66D887973}"/>
          </ac:picMkLst>
        </pc:picChg>
        <pc:picChg chg="add del mod">
          <ac:chgData name="MARELLA MORAD" userId="b315311f-e576-4214-aa6a-3ade3ec1be50" providerId="ADAL" clId="{E95DE3F5-F95B-452A-A1A7-2A0DBEC30A39}" dt="2020-10-09T05:21:24.899" v="8835"/>
          <ac:picMkLst>
            <pc:docMk/>
            <pc:sldMk cId="1487043311" sldId="256"/>
            <ac:picMk id="14" creationId="{9E08C847-0C70-47A4-8424-67C9E33CB0F9}"/>
          </ac:picMkLst>
        </pc:picChg>
        <pc:picChg chg="add del mod">
          <ac:chgData name="MARELLA MORAD" userId="b315311f-e576-4214-aa6a-3ade3ec1be50" providerId="ADAL" clId="{E95DE3F5-F95B-452A-A1A7-2A0DBEC30A39}" dt="2020-10-09T05:23:34.429" v="8844"/>
          <ac:picMkLst>
            <pc:docMk/>
            <pc:sldMk cId="1487043311" sldId="256"/>
            <ac:picMk id="15" creationId="{F9B48106-BC21-40D3-9BA5-5D59D584454D}"/>
          </ac:picMkLst>
        </pc:picChg>
        <pc:picChg chg="add del mod">
          <ac:chgData name="MARELLA MORAD" userId="b315311f-e576-4214-aa6a-3ade3ec1be50" providerId="ADAL" clId="{E95DE3F5-F95B-452A-A1A7-2A0DBEC30A39}" dt="2020-10-09T05:49:28.790" v="8883"/>
          <ac:picMkLst>
            <pc:docMk/>
            <pc:sldMk cId="1487043311" sldId="256"/>
            <ac:picMk id="16" creationId="{81C375C1-29BA-4A85-BEF6-583252358D63}"/>
          </ac:picMkLst>
        </pc:picChg>
        <pc:picChg chg="add mod">
          <ac:chgData name="MARELLA MORAD" userId="b315311f-e576-4214-aa6a-3ade3ec1be50" providerId="ADAL" clId="{E95DE3F5-F95B-452A-A1A7-2A0DBEC30A39}" dt="2020-10-09T05:49:44.014" v="8884"/>
          <ac:picMkLst>
            <pc:docMk/>
            <pc:sldMk cId="1487043311" sldId="256"/>
            <ac:picMk id="17" creationId="{3D816F03-595B-40DE-838F-E70990A4AC22}"/>
          </ac:picMkLst>
        </pc:picChg>
        <pc:inkChg chg="add del">
          <ac:chgData name="MARELLA MORAD" userId="b315311f-e576-4214-aa6a-3ade3ec1be50" providerId="ADAL" clId="{E95DE3F5-F95B-452A-A1A7-2A0DBEC30A39}" dt="2020-10-09T05:18:14.147" v="8827"/>
          <ac:inkMkLst>
            <pc:docMk/>
            <pc:sldMk cId="1487043311" sldId="256"/>
            <ac:inkMk id="10" creationId="{ED1B4A9A-E09A-4E4D-949A-4DABE9C7FF9A}"/>
          </ac:inkMkLst>
        </pc:inkChg>
      </pc:sldChg>
      <pc:sldChg chg="addSp delSp modSp mod ord modTransition setBg delAnim modAnim modNotesTx">
        <pc:chgData name="MARELLA MORAD" userId="b315311f-e576-4214-aa6a-3ade3ec1be50" providerId="ADAL" clId="{E95DE3F5-F95B-452A-A1A7-2A0DBEC30A39}" dt="2020-10-09T05:25:57.043" v="8849"/>
        <pc:sldMkLst>
          <pc:docMk/>
          <pc:sldMk cId="764629514" sldId="257"/>
        </pc:sldMkLst>
        <pc:spChg chg="mod">
          <ac:chgData name="MARELLA MORAD" userId="b315311f-e576-4214-aa6a-3ade3ec1be50" providerId="ADAL" clId="{E95DE3F5-F95B-452A-A1A7-2A0DBEC30A39}" dt="2020-10-03T11:08:46.211" v="6042" actId="26606"/>
          <ac:spMkLst>
            <pc:docMk/>
            <pc:sldMk cId="764629514" sldId="257"/>
            <ac:spMk id="2" creationId="{54A75560-1BE3-4755-9DB8-B561C08E7217}"/>
          </ac:spMkLst>
        </pc:spChg>
        <pc:spChg chg="mod ord">
          <ac:chgData name="MARELLA MORAD" userId="b315311f-e576-4214-aa6a-3ade3ec1be50" providerId="ADAL" clId="{E95DE3F5-F95B-452A-A1A7-2A0DBEC30A39}" dt="2020-10-03T11:08:46.211" v="6042" actId="26606"/>
          <ac:spMkLst>
            <pc:docMk/>
            <pc:sldMk cId="764629514" sldId="257"/>
            <ac:spMk id="7" creationId="{F19C0CCD-78AC-4076-BBC2-3F5571CF3C57}"/>
          </ac:spMkLst>
        </pc:spChg>
        <pc:spChg chg="mod">
          <ac:chgData name="MARELLA MORAD" userId="b315311f-e576-4214-aa6a-3ade3ec1be50" providerId="ADAL" clId="{E95DE3F5-F95B-452A-A1A7-2A0DBEC30A39}" dt="2020-10-07T11:18:38.173" v="8750" actId="15"/>
          <ac:spMkLst>
            <pc:docMk/>
            <pc:sldMk cId="764629514" sldId="257"/>
            <ac:spMk id="10" creationId="{B54991F5-B839-4AE5-8F27-BABB19308D4B}"/>
          </ac:spMkLst>
        </pc:spChg>
        <pc:spChg chg="add del">
          <ac:chgData name="MARELLA MORAD" userId="b315311f-e576-4214-aa6a-3ade3ec1be50" providerId="ADAL" clId="{E95DE3F5-F95B-452A-A1A7-2A0DBEC30A39}" dt="2020-10-03T11:09:06.105" v="6044" actId="26606"/>
          <ac:spMkLst>
            <pc:docMk/>
            <pc:sldMk cId="764629514" sldId="257"/>
            <ac:spMk id="16" creationId="{1B15ED52-F352-441B-82BF-E0EA34836D08}"/>
          </ac:spMkLst>
        </pc:spChg>
        <pc:spChg chg="add del">
          <ac:chgData name="MARELLA MORAD" userId="b315311f-e576-4214-aa6a-3ade3ec1be50" providerId="ADAL" clId="{E95DE3F5-F95B-452A-A1A7-2A0DBEC30A39}" dt="2020-10-03T09:53:49.439" v="2409" actId="26606"/>
          <ac:spMkLst>
            <pc:docMk/>
            <pc:sldMk cId="764629514" sldId="257"/>
            <ac:spMk id="17" creationId="{4643CFF5-3073-44B6-9A56-4CAF096FFF17}"/>
          </ac:spMkLst>
        </pc:spChg>
        <pc:spChg chg="add del">
          <ac:chgData name="MARELLA MORAD" userId="b315311f-e576-4214-aa6a-3ade3ec1be50" providerId="ADAL" clId="{E95DE3F5-F95B-452A-A1A7-2A0DBEC30A39}" dt="2020-10-03T11:09:06.105" v="6044" actId="26606"/>
          <ac:spMkLst>
            <pc:docMk/>
            <pc:sldMk cId="764629514" sldId="257"/>
            <ac:spMk id="18" creationId="{61707E60-CEC9-4661-AA82-69242EB4BDC3}"/>
          </ac:spMkLst>
        </pc:spChg>
        <pc:spChg chg="add del">
          <ac:chgData name="MARELLA MORAD" userId="b315311f-e576-4214-aa6a-3ade3ec1be50" providerId="ADAL" clId="{E95DE3F5-F95B-452A-A1A7-2A0DBEC30A39}" dt="2020-10-03T09:53:49.439" v="2409" actId="26606"/>
          <ac:spMkLst>
            <pc:docMk/>
            <pc:sldMk cId="764629514" sldId="257"/>
            <ac:spMk id="19" creationId="{955DEFE8-24AF-47F7-B020-D4D76ABA1830}"/>
          </ac:spMkLst>
        </pc:spChg>
        <pc:spChg chg="add del">
          <ac:chgData name="MARELLA MORAD" userId="b315311f-e576-4214-aa6a-3ade3ec1be50" providerId="ADAL" clId="{E95DE3F5-F95B-452A-A1A7-2A0DBEC30A39}" dt="2020-10-03T11:09:06.105" v="6044" actId="26606"/>
          <ac:spMkLst>
            <pc:docMk/>
            <pc:sldMk cId="764629514" sldId="257"/>
            <ac:spMk id="20" creationId="{8F035CD8-AE30-4146-96F2-036B0CE5E4F3}"/>
          </ac:spMkLst>
        </pc:spChg>
        <pc:spChg chg="add del">
          <ac:chgData name="MARELLA MORAD" userId="b315311f-e576-4214-aa6a-3ade3ec1be50" providerId="ADAL" clId="{E95DE3F5-F95B-452A-A1A7-2A0DBEC30A39}" dt="2020-10-03T09:53:49.439" v="2409" actId="26606"/>
          <ac:spMkLst>
            <pc:docMk/>
            <pc:sldMk cId="764629514" sldId="257"/>
            <ac:spMk id="21" creationId="{6EAE3873-25FC-4346-B1D5-82E5F9D953ED}"/>
          </ac:spMkLst>
        </pc:spChg>
        <pc:spChg chg="add">
          <ac:chgData name="MARELLA MORAD" userId="b315311f-e576-4214-aa6a-3ade3ec1be50" providerId="ADAL" clId="{E95DE3F5-F95B-452A-A1A7-2A0DBEC30A39}" dt="2020-10-03T11:09:06.105" v="6044" actId="26606"/>
          <ac:spMkLst>
            <pc:docMk/>
            <pc:sldMk cId="764629514" sldId="257"/>
            <ac:spMk id="25" creationId="{1B15ED52-F352-441B-82BF-E0EA34836D08}"/>
          </ac:spMkLst>
        </pc:spChg>
        <pc:spChg chg="add">
          <ac:chgData name="MARELLA MORAD" userId="b315311f-e576-4214-aa6a-3ade3ec1be50" providerId="ADAL" clId="{E95DE3F5-F95B-452A-A1A7-2A0DBEC30A39}" dt="2020-10-03T11:09:06.105" v="6044" actId="26606"/>
          <ac:spMkLst>
            <pc:docMk/>
            <pc:sldMk cId="764629514" sldId="257"/>
            <ac:spMk id="27" creationId="{61707E60-CEC9-4661-AA82-69242EB4BDC3}"/>
          </ac:spMkLst>
        </pc:spChg>
        <pc:spChg chg="add">
          <ac:chgData name="MARELLA MORAD" userId="b315311f-e576-4214-aa6a-3ade3ec1be50" providerId="ADAL" clId="{E95DE3F5-F95B-452A-A1A7-2A0DBEC30A39}" dt="2020-10-03T11:09:06.105" v="6044" actId="26606"/>
          <ac:spMkLst>
            <pc:docMk/>
            <pc:sldMk cId="764629514" sldId="257"/>
            <ac:spMk id="29" creationId="{8F035CD8-AE30-4146-96F2-036B0CE5E4F3}"/>
          </ac:spMkLst>
        </pc:spChg>
        <pc:picChg chg="add del mod">
          <ac:chgData name="MARELLA MORAD" userId="b315311f-e576-4214-aa6a-3ade3ec1be50" providerId="ADAL" clId="{E95DE3F5-F95B-452A-A1A7-2A0DBEC30A39}" dt="2020-10-07T11:00:31.535" v="8605"/>
          <ac:picMkLst>
            <pc:docMk/>
            <pc:sldMk cId="764629514" sldId="257"/>
            <ac:picMk id="3" creationId="{65311D0A-4023-43FF-AA9F-6084AA284C5E}"/>
          </ac:picMkLst>
        </pc:picChg>
        <pc:picChg chg="add del mod">
          <ac:chgData name="MARELLA MORAD" userId="b315311f-e576-4214-aa6a-3ade3ec1be50" providerId="ADAL" clId="{E95DE3F5-F95B-452A-A1A7-2A0DBEC30A39}" dt="2020-10-09T05:13:15.086" v="8816"/>
          <ac:picMkLst>
            <pc:docMk/>
            <pc:sldMk cId="764629514" sldId="257"/>
            <ac:picMk id="3" creationId="{B05DD5C1-BFD0-4AB4-B480-02BE74BB8106}"/>
          </ac:picMkLst>
        </pc:picChg>
        <pc:picChg chg="add del mod">
          <ac:chgData name="MARELLA MORAD" userId="b315311f-e576-4214-aa6a-3ade3ec1be50" providerId="ADAL" clId="{E95DE3F5-F95B-452A-A1A7-2A0DBEC30A39}" dt="2020-10-03T12:04:51.952" v="6755" actId="478"/>
          <ac:picMkLst>
            <pc:docMk/>
            <pc:sldMk cId="764629514" sldId="257"/>
            <ac:picMk id="3" creationId="{F9416D36-2B51-467F-AAA6-001507712C95}"/>
          </ac:picMkLst>
        </pc:picChg>
        <pc:picChg chg="add del mod">
          <ac:chgData name="MARELLA MORAD" userId="b315311f-e576-4214-aa6a-3ade3ec1be50" providerId="ADAL" clId="{E95DE3F5-F95B-452A-A1A7-2A0DBEC30A39}" dt="2020-09-27T14:04:19.542" v="1452" actId="21"/>
          <ac:picMkLst>
            <pc:docMk/>
            <pc:sldMk cId="764629514" sldId="257"/>
            <ac:picMk id="4" creationId="{44825356-2E47-4D00-92BD-3FA791D2F9B5}"/>
          </ac:picMkLst>
        </pc:picChg>
        <pc:picChg chg="add del mod">
          <ac:chgData name="MARELLA MORAD" userId="b315311f-e576-4214-aa6a-3ade3ec1be50" providerId="ADAL" clId="{E95DE3F5-F95B-452A-A1A7-2A0DBEC30A39}" dt="2020-10-07T11:01:29.414" v="8607"/>
          <ac:picMkLst>
            <pc:docMk/>
            <pc:sldMk cId="764629514" sldId="257"/>
            <ac:picMk id="4" creationId="{590910DC-E8E6-45E0-8565-9B70D15ED45A}"/>
          </ac:picMkLst>
        </pc:picChg>
        <pc:picChg chg="add del mod">
          <ac:chgData name="MARELLA MORAD" userId="b315311f-e576-4214-aa6a-3ade3ec1be50" providerId="ADAL" clId="{E95DE3F5-F95B-452A-A1A7-2A0DBEC30A39}" dt="2020-10-09T05:18:08.611" v="8825"/>
          <ac:picMkLst>
            <pc:docMk/>
            <pc:sldMk cId="764629514" sldId="257"/>
            <ac:picMk id="4" creationId="{91BF4FC7-0463-4D15-9388-9FF78BC92490}"/>
          </ac:picMkLst>
        </pc:picChg>
        <pc:picChg chg="add del mod">
          <ac:chgData name="MARELLA MORAD" userId="b315311f-e576-4214-aa6a-3ade3ec1be50" providerId="ADAL" clId="{E95DE3F5-F95B-452A-A1A7-2A0DBEC30A39}" dt="2020-10-09T05:12:16.369" v="8812"/>
          <ac:picMkLst>
            <pc:docMk/>
            <pc:sldMk cId="764629514" sldId="257"/>
            <ac:picMk id="5" creationId="{80FAE1D1-5D13-4DA4-AE6A-305CC6822B4C}"/>
          </ac:picMkLst>
        </pc:picChg>
        <pc:picChg chg="add del mod">
          <ac:chgData name="MARELLA MORAD" userId="b315311f-e576-4214-aa6a-3ade3ec1be50" providerId="ADAL" clId="{E95DE3F5-F95B-452A-A1A7-2A0DBEC30A39}" dt="2020-10-09T05:18:05.233" v="8824"/>
          <ac:picMkLst>
            <pc:docMk/>
            <pc:sldMk cId="764629514" sldId="257"/>
            <ac:picMk id="6" creationId="{B732F223-DDCE-413A-B785-46D395EBE082}"/>
          </ac:picMkLst>
        </pc:picChg>
        <pc:picChg chg="add del mod">
          <ac:chgData name="MARELLA MORAD" userId="b315311f-e576-4214-aa6a-3ade3ec1be50" providerId="ADAL" clId="{E95DE3F5-F95B-452A-A1A7-2A0DBEC30A39}" dt="2020-10-09T05:19:47.564" v="8829"/>
          <ac:picMkLst>
            <pc:docMk/>
            <pc:sldMk cId="764629514" sldId="257"/>
            <ac:picMk id="8" creationId="{5BD77B08-BC85-4C16-830D-94CE7A86BE8B}"/>
          </ac:picMkLst>
        </pc:picChg>
        <pc:picChg chg="add del mod">
          <ac:chgData name="MARELLA MORAD" userId="b315311f-e576-4214-aa6a-3ade3ec1be50" providerId="ADAL" clId="{E95DE3F5-F95B-452A-A1A7-2A0DBEC30A39}" dt="2020-10-09T05:20:49.380" v="8831"/>
          <ac:picMkLst>
            <pc:docMk/>
            <pc:sldMk cId="764629514" sldId="257"/>
            <ac:picMk id="9" creationId="{AFC39051-E311-46C1-BE11-F6B081B6C062}"/>
          </ac:picMkLst>
        </pc:picChg>
        <pc:picChg chg="add del mod">
          <ac:chgData name="MARELLA MORAD" userId="b315311f-e576-4214-aa6a-3ade3ec1be50" providerId="ADAL" clId="{E95DE3F5-F95B-452A-A1A7-2A0DBEC30A39}" dt="2020-10-09T05:23:34.429" v="8844"/>
          <ac:picMkLst>
            <pc:docMk/>
            <pc:sldMk cId="764629514" sldId="257"/>
            <ac:picMk id="11" creationId="{ED7B2C71-D5B3-4B02-B563-32148AE00D38}"/>
          </ac:picMkLst>
        </pc:picChg>
        <pc:picChg chg="add mod">
          <ac:chgData name="MARELLA MORAD" userId="b315311f-e576-4214-aa6a-3ade3ec1be50" providerId="ADAL" clId="{E95DE3F5-F95B-452A-A1A7-2A0DBEC30A39}" dt="2020-10-03T11:09:06.105" v="6044" actId="26606"/>
          <ac:picMkLst>
            <pc:docMk/>
            <pc:sldMk cId="764629514" sldId="257"/>
            <ac:picMk id="12" creationId="{82BE1FF2-266B-4CA1-B551-E1015C7F4DBE}"/>
          </ac:picMkLst>
        </pc:picChg>
        <pc:picChg chg="add mod">
          <ac:chgData name="MARELLA MORAD" userId="b315311f-e576-4214-aa6a-3ade3ec1be50" providerId="ADAL" clId="{E95DE3F5-F95B-452A-A1A7-2A0DBEC30A39}" dt="2020-10-09T05:25:57.043" v="8849"/>
          <ac:picMkLst>
            <pc:docMk/>
            <pc:sldMk cId="764629514" sldId="257"/>
            <ac:picMk id="13" creationId="{A5944629-6057-462E-A3A5-283C0CAB1FDE}"/>
          </ac:picMkLst>
        </pc:picChg>
        <pc:picChg chg="add del">
          <ac:chgData name="MARELLA MORAD" userId="b315311f-e576-4214-aa6a-3ade3ec1be50" providerId="ADAL" clId="{E95DE3F5-F95B-452A-A1A7-2A0DBEC30A39}" dt="2020-10-03T09:53:49.439" v="2409" actId="26606"/>
          <ac:picMkLst>
            <pc:docMk/>
            <pc:sldMk cId="764629514" sldId="257"/>
            <ac:picMk id="14" creationId="{DE81A81E-139F-408F-B304-994F94965773}"/>
          </ac:picMkLst>
        </pc:picChg>
      </pc:sldChg>
      <pc:sldChg chg="addSp delSp modSp mod modTransition setBg delAnim modAnim modNotesTx">
        <pc:chgData name="MARELLA MORAD" userId="b315311f-e576-4214-aa6a-3ade3ec1be50" providerId="ADAL" clId="{E95DE3F5-F95B-452A-A1A7-2A0DBEC30A39}" dt="2020-10-09T05:25:57.043" v="8849"/>
        <pc:sldMkLst>
          <pc:docMk/>
          <pc:sldMk cId="2965588883" sldId="258"/>
        </pc:sldMkLst>
        <pc:spChg chg="mod">
          <ac:chgData name="MARELLA MORAD" userId="b315311f-e576-4214-aa6a-3ade3ec1be50" providerId="ADAL" clId="{E95DE3F5-F95B-452A-A1A7-2A0DBEC30A39}" dt="2020-10-03T11:34:53.428" v="6554" actId="120"/>
          <ac:spMkLst>
            <pc:docMk/>
            <pc:sldMk cId="2965588883" sldId="258"/>
            <ac:spMk id="2" creationId="{38451CED-81E4-491D-BDC5-DCFB2C4B0B02}"/>
          </ac:spMkLst>
        </pc:spChg>
        <pc:spChg chg="del mod">
          <ac:chgData name="MARELLA MORAD" userId="b315311f-e576-4214-aa6a-3ade3ec1be50" providerId="ADAL" clId="{E95DE3F5-F95B-452A-A1A7-2A0DBEC30A39}" dt="2020-10-03T09:52:17.698" v="2406" actId="26606"/>
          <ac:spMkLst>
            <pc:docMk/>
            <pc:sldMk cId="2965588883" sldId="258"/>
            <ac:spMk id="3" creationId="{B7A31FEF-C4A3-410A-ADCA-20C1D95821C7}"/>
          </ac:spMkLst>
        </pc:spChg>
        <pc:spChg chg="mod">
          <ac:chgData name="MARELLA MORAD" userId="b315311f-e576-4214-aa6a-3ade3ec1be50" providerId="ADAL" clId="{E95DE3F5-F95B-452A-A1A7-2A0DBEC30A39}" dt="2020-10-03T11:34:50.218" v="6553" actId="26606"/>
          <ac:spMkLst>
            <pc:docMk/>
            <pc:sldMk cId="2965588883" sldId="258"/>
            <ac:spMk id="4" creationId="{FA0D500C-609B-4D9F-B0CB-51CDAC680C67}"/>
          </ac:spMkLst>
        </pc:spChg>
        <pc:spChg chg="add mod ord">
          <ac:chgData name="MARELLA MORAD" userId="b315311f-e576-4214-aa6a-3ade3ec1be50" providerId="ADAL" clId="{E95DE3F5-F95B-452A-A1A7-2A0DBEC30A39}" dt="2020-10-07T09:36:09.438" v="7129" actId="171"/>
          <ac:spMkLst>
            <pc:docMk/>
            <pc:sldMk cId="2965588883" sldId="258"/>
            <ac:spMk id="9" creationId="{B3538CEB-B339-450E-A3BE-213F98757F74}"/>
          </ac:spMkLst>
        </pc:spChg>
        <pc:spChg chg="add mod ord">
          <ac:chgData name="MARELLA MORAD" userId="b315311f-e576-4214-aa6a-3ade3ec1be50" providerId="ADAL" clId="{E95DE3F5-F95B-452A-A1A7-2A0DBEC30A39}" dt="2020-10-07T09:36:16.414" v="7134" actId="171"/>
          <ac:spMkLst>
            <pc:docMk/>
            <pc:sldMk cId="2965588883" sldId="258"/>
            <ac:spMk id="10" creationId="{B498BEE1-6E8D-4037-88F2-F2C5CF6F49A4}"/>
          </ac:spMkLst>
        </pc:spChg>
        <pc:spChg chg="add del">
          <ac:chgData name="MARELLA MORAD" userId="b315311f-e576-4214-aa6a-3ade3ec1be50" providerId="ADAL" clId="{E95DE3F5-F95B-452A-A1A7-2A0DBEC30A39}" dt="2020-10-03T11:32:04.483" v="6480" actId="26606"/>
          <ac:spMkLst>
            <pc:docMk/>
            <pc:sldMk cId="2965588883" sldId="258"/>
            <ac:spMk id="10" creationId="{E383CC5D-71E8-4CB2-8E4A-F1E4FF6DC9D6}"/>
          </ac:spMkLst>
        </pc:spChg>
        <pc:spChg chg="add del">
          <ac:chgData name="MARELLA MORAD" userId="b315311f-e576-4214-aa6a-3ade3ec1be50" providerId="ADAL" clId="{E95DE3F5-F95B-452A-A1A7-2A0DBEC30A39}" dt="2020-10-03T11:32:04.483" v="6480" actId="26606"/>
          <ac:spMkLst>
            <pc:docMk/>
            <pc:sldMk cId="2965588883" sldId="258"/>
            <ac:spMk id="12" creationId="{E2DA5AC1-43C5-4243-9028-07DBB80D0C95}"/>
          </ac:spMkLst>
        </pc:spChg>
        <pc:spChg chg="add del">
          <ac:chgData name="MARELLA MORAD" userId="b315311f-e576-4214-aa6a-3ade3ec1be50" providerId="ADAL" clId="{E95DE3F5-F95B-452A-A1A7-2A0DBEC30A39}" dt="2020-10-03T11:32:04.483" v="6480" actId="26606"/>
          <ac:spMkLst>
            <pc:docMk/>
            <pc:sldMk cId="2965588883" sldId="258"/>
            <ac:spMk id="14" creationId="{8A4EDA1C-27A1-4C83-ACE4-6675EC9245B1}"/>
          </ac:spMkLst>
        </pc:spChg>
        <pc:spChg chg="add del">
          <ac:chgData name="MARELLA MORAD" userId="b315311f-e576-4214-aa6a-3ade3ec1be50" providerId="ADAL" clId="{E95DE3F5-F95B-452A-A1A7-2A0DBEC30A39}" dt="2020-10-03T11:32:04.483" v="6480" actId="26606"/>
          <ac:spMkLst>
            <pc:docMk/>
            <pc:sldMk cId="2965588883" sldId="258"/>
            <ac:spMk id="16" creationId="{1C2185E4-B584-4B9D-9440-DEA0FB9D94DF}"/>
          </ac:spMkLst>
        </pc:spChg>
        <pc:spChg chg="add del">
          <ac:chgData name="MARELLA MORAD" userId="b315311f-e576-4214-aa6a-3ade3ec1be50" providerId="ADAL" clId="{E95DE3F5-F95B-452A-A1A7-2A0DBEC30A39}" dt="2020-10-03T11:32:04.483" v="6480" actId="26606"/>
          <ac:spMkLst>
            <pc:docMk/>
            <pc:sldMk cId="2965588883" sldId="258"/>
            <ac:spMk id="18" creationId="{FF33EC8A-EE0A-4395-97E2-DAD467CF734C}"/>
          </ac:spMkLst>
        </pc:spChg>
        <pc:spChg chg="add del">
          <ac:chgData name="MARELLA MORAD" userId="b315311f-e576-4214-aa6a-3ade3ec1be50" providerId="ADAL" clId="{E95DE3F5-F95B-452A-A1A7-2A0DBEC30A39}" dt="2020-10-03T11:32:04.483" v="6480" actId="26606"/>
          <ac:spMkLst>
            <pc:docMk/>
            <pc:sldMk cId="2965588883" sldId="258"/>
            <ac:spMk id="20" creationId="{FF85DA95-16A4-404E-9BFF-27F8E4FC78AA}"/>
          </ac:spMkLst>
        </pc:spChg>
        <pc:spChg chg="add del">
          <ac:chgData name="MARELLA MORAD" userId="b315311f-e576-4214-aa6a-3ade3ec1be50" providerId="ADAL" clId="{E95DE3F5-F95B-452A-A1A7-2A0DBEC30A39}" dt="2020-10-03T11:34:50.218" v="6553" actId="26606"/>
          <ac:spMkLst>
            <pc:docMk/>
            <pc:sldMk cId="2965588883" sldId="258"/>
            <ac:spMk id="22" creationId="{040BF4A1-714C-419E-A19F-578DE93BE02F}"/>
          </ac:spMkLst>
        </pc:spChg>
        <pc:spChg chg="add del">
          <ac:chgData name="MARELLA MORAD" userId="b315311f-e576-4214-aa6a-3ade3ec1be50" providerId="ADAL" clId="{E95DE3F5-F95B-452A-A1A7-2A0DBEC30A39}" dt="2020-10-03T11:34:50.218" v="6553" actId="26606"/>
          <ac:spMkLst>
            <pc:docMk/>
            <pc:sldMk cId="2965588883" sldId="258"/>
            <ac:spMk id="23" creationId="{2F91A9BD-D57F-4941-931F-40597AB37017}"/>
          </ac:spMkLst>
        </pc:spChg>
        <pc:spChg chg="add del">
          <ac:chgData name="MARELLA MORAD" userId="b315311f-e576-4214-aa6a-3ade3ec1be50" providerId="ADAL" clId="{E95DE3F5-F95B-452A-A1A7-2A0DBEC30A39}" dt="2020-10-03T11:34:50.218" v="6553" actId="26606"/>
          <ac:spMkLst>
            <pc:docMk/>
            <pc:sldMk cId="2965588883" sldId="258"/>
            <ac:spMk id="24" creationId="{C54DB264-9467-4730-B9E9-C9A97DD66920}"/>
          </ac:spMkLst>
        </pc:spChg>
        <pc:spChg chg="add del">
          <ac:chgData name="MARELLA MORAD" userId="b315311f-e576-4214-aa6a-3ade3ec1be50" providerId="ADAL" clId="{E95DE3F5-F95B-452A-A1A7-2A0DBEC30A39}" dt="2020-10-03T09:54:06.725" v="2411" actId="26606"/>
          <ac:spMkLst>
            <pc:docMk/>
            <pc:sldMk cId="2965588883" sldId="258"/>
            <ac:spMk id="25" creationId="{E383CC5D-71E8-4CB2-8E4A-F1E4FF6DC9D6}"/>
          </ac:spMkLst>
        </pc:spChg>
        <pc:spChg chg="add del">
          <ac:chgData name="MARELLA MORAD" userId="b315311f-e576-4214-aa6a-3ade3ec1be50" providerId="ADAL" clId="{E95DE3F5-F95B-452A-A1A7-2A0DBEC30A39}" dt="2020-10-03T11:34:50.218" v="6553" actId="26606"/>
          <ac:spMkLst>
            <pc:docMk/>
            <pc:sldMk cId="2965588883" sldId="258"/>
            <ac:spMk id="26" creationId="{BB097F88-2120-47B4-B891-5B28F66BBD4A}"/>
          </ac:spMkLst>
        </pc:spChg>
        <pc:spChg chg="add del">
          <ac:chgData name="MARELLA MORAD" userId="b315311f-e576-4214-aa6a-3ade3ec1be50" providerId="ADAL" clId="{E95DE3F5-F95B-452A-A1A7-2A0DBEC30A39}" dt="2020-10-03T09:54:06.725" v="2411" actId="26606"/>
          <ac:spMkLst>
            <pc:docMk/>
            <pc:sldMk cId="2965588883" sldId="258"/>
            <ac:spMk id="27" creationId="{E2DA5AC1-43C5-4243-9028-07DBB80D0C95}"/>
          </ac:spMkLst>
        </pc:spChg>
        <pc:spChg chg="add del">
          <ac:chgData name="MARELLA MORAD" userId="b315311f-e576-4214-aa6a-3ade3ec1be50" providerId="ADAL" clId="{E95DE3F5-F95B-452A-A1A7-2A0DBEC30A39}" dt="2020-10-03T11:34:50.218" v="6553" actId="26606"/>
          <ac:spMkLst>
            <pc:docMk/>
            <pc:sldMk cId="2965588883" sldId="258"/>
            <ac:spMk id="28" creationId="{BF9338F5-05AB-4DC5-BD1C-1A9F26C38A7A}"/>
          </ac:spMkLst>
        </pc:spChg>
        <pc:spChg chg="add del">
          <ac:chgData name="MARELLA MORAD" userId="b315311f-e576-4214-aa6a-3ade3ec1be50" providerId="ADAL" clId="{E95DE3F5-F95B-452A-A1A7-2A0DBEC30A39}" dt="2020-10-03T09:54:06.725" v="2411" actId="26606"/>
          <ac:spMkLst>
            <pc:docMk/>
            <pc:sldMk cId="2965588883" sldId="258"/>
            <ac:spMk id="29" creationId="{8A4EDA1C-27A1-4C83-ACE4-6675EC9245B1}"/>
          </ac:spMkLst>
        </pc:spChg>
        <pc:spChg chg="add">
          <ac:chgData name="MARELLA MORAD" userId="b315311f-e576-4214-aa6a-3ade3ec1be50" providerId="ADAL" clId="{E95DE3F5-F95B-452A-A1A7-2A0DBEC30A39}" dt="2020-10-03T11:34:50.218" v="6553" actId="26606"/>
          <ac:spMkLst>
            <pc:docMk/>
            <pc:sldMk cId="2965588883" sldId="258"/>
            <ac:spMk id="30" creationId="{1CC4AFFA-9868-4B7D-9F63-93C34D36234F}"/>
          </ac:spMkLst>
        </pc:spChg>
        <pc:spChg chg="add del">
          <ac:chgData name="MARELLA MORAD" userId="b315311f-e576-4214-aa6a-3ade3ec1be50" providerId="ADAL" clId="{E95DE3F5-F95B-452A-A1A7-2A0DBEC30A39}" dt="2020-10-03T09:54:06.725" v="2411" actId="26606"/>
          <ac:spMkLst>
            <pc:docMk/>
            <pc:sldMk cId="2965588883" sldId="258"/>
            <ac:spMk id="31" creationId="{1C2185E4-B584-4B9D-9440-DEA0FB9D94DF}"/>
          </ac:spMkLst>
        </pc:spChg>
        <pc:spChg chg="add">
          <ac:chgData name="MARELLA MORAD" userId="b315311f-e576-4214-aa6a-3ade3ec1be50" providerId="ADAL" clId="{E95DE3F5-F95B-452A-A1A7-2A0DBEC30A39}" dt="2020-10-03T11:34:50.218" v="6553" actId="26606"/>
          <ac:spMkLst>
            <pc:docMk/>
            <pc:sldMk cId="2965588883" sldId="258"/>
            <ac:spMk id="32" creationId="{024CCFE6-8D32-4963-9B5D-E742044292DD}"/>
          </ac:spMkLst>
        </pc:spChg>
        <pc:spChg chg="add del">
          <ac:chgData name="MARELLA MORAD" userId="b315311f-e576-4214-aa6a-3ade3ec1be50" providerId="ADAL" clId="{E95DE3F5-F95B-452A-A1A7-2A0DBEC30A39}" dt="2020-10-03T09:54:06.725" v="2411" actId="26606"/>
          <ac:spMkLst>
            <pc:docMk/>
            <pc:sldMk cId="2965588883" sldId="258"/>
            <ac:spMk id="33" creationId="{FF33EC8A-EE0A-4395-97E2-DAD467CF734C}"/>
          </ac:spMkLst>
        </pc:spChg>
        <pc:spChg chg="add">
          <ac:chgData name="MARELLA MORAD" userId="b315311f-e576-4214-aa6a-3ade3ec1be50" providerId="ADAL" clId="{E95DE3F5-F95B-452A-A1A7-2A0DBEC30A39}" dt="2020-10-03T11:34:50.218" v="6553" actId="26606"/>
          <ac:spMkLst>
            <pc:docMk/>
            <pc:sldMk cId="2965588883" sldId="258"/>
            <ac:spMk id="34" creationId="{43414B78-940D-4BE3-A24D-B003E1C9C018}"/>
          </ac:spMkLst>
        </pc:spChg>
        <pc:spChg chg="add del">
          <ac:chgData name="MARELLA MORAD" userId="b315311f-e576-4214-aa6a-3ade3ec1be50" providerId="ADAL" clId="{E95DE3F5-F95B-452A-A1A7-2A0DBEC30A39}" dt="2020-10-03T09:54:06.725" v="2411" actId="26606"/>
          <ac:spMkLst>
            <pc:docMk/>
            <pc:sldMk cId="2965588883" sldId="258"/>
            <ac:spMk id="35" creationId="{FF85DA95-16A4-404E-9BFF-27F8E4FC78AA}"/>
          </ac:spMkLst>
        </pc:spChg>
        <pc:spChg chg="add del">
          <ac:chgData name="MARELLA MORAD" userId="b315311f-e576-4214-aa6a-3ade3ec1be50" providerId="ADAL" clId="{E95DE3F5-F95B-452A-A1A7-2A0DBEC30A39}" dt="2020-10-03T09:54:07.702" v="2413" actId="26606"/>
          <ac:spMkLst>
            <pc:docMk/>
            <pc:sldMk cId="2965588883" sldId="258"/>
            <ac:spMk id="37" creationId="{E383CC5D-71E8-4CB2-8E4A-F1E4FF6DC9D6}"/>
          </ac:spMkLst>
        </pc:spChg>
        <pc:spChg chg="add del">
          <ac:chgData name="MARELLA MORAD" userId="b315311f-e576-4214-aa6a-3ade3ec1be50" providerId="ADAL" clId="{E95DE3F5-F95B-452A-A1A7-2A0DBEC30A39}" dt="2020-10-03T09:54:07.702" v="2413" actId="26606"/>
          <ac:spMkLst>
            <pc:docMk/>
            <pc:sldMk cId="2965588883" sldId="258"/>
            <ac:spMk id="38" creationId="{E2DA5AC1-43C5-4243-9028-07DBB80D0C95}"/>
          </ac:spMkLst>
        </pc:spChg>
        <pc:spChg chg="add del">
          <ac:chgData name="MARELLA MORAD" userId="b315311f-e576-4214-aa6a-3ade3ec1be50" providerId="ADAL" clId="{E95DE3F5-F95B-452A-A1A7-2A0DBEC30A39}" dt="2020-10-03T09:54:07.702" v="2413" actId="26606"/>
          <ac:spMkLst>
            <pc:docMk/>
            <pc:sldMk cId="2965588883" sldId="258"/>
            <ac:spMk id="39" creationId="{8A4EDA1C-27A1-4C83-ACE4-6675EC9245B1}"/>
          </ac:spMkLst>
        </pc:spChg>
        <pc:spChg chg="add del">
          <ac:chgData name="MARELLA MORAD" userId="b315311f-e576-4214-aa6a-3ade3ec1be50" providerId="ADAL" clId="{E95DE3F5-F95B-452A-A1A7-2A0DBEC30A39}" dt="2020-10-03T09:54:07.702" v="2413" actId="26606"/>
          <ac:spMkLst>
            <pc:docMk/>
            <pc:sldMk cId="2965588883" sldId="258"/>
            <ac:spMk id="40" creationId="{1C2185E4-B584-4B9D-9440-DEA0FB9D94DF}"/>
          </ac:spMkLst>
        </pc:spChg>
        <pc:spChg chg="add del">
          <ac:chgData name="MARELLA MORAD" userId="b315311f-e576-4214-aa6a-3ade3ec1be50" providerId="ADAL" clId="{E95DE3F5-F95B-452A-A1A7-2A0DBEC30A39}" dt="2020-10-03T09:54:07.702" v="2413" actId="26606"/>
          <ac:spMkLst>
            <pc:docMk/>
            <pc:sldMk cId="2965588883" sldId="258"/>
            <ac:spMk id="41" creationId="{FF33EC8A-EE0A-4395-97E2-DAD467CF734C}"/>
          </ac:spMkLst>
        </pc:spChg>
        <pc:spChg chg="add del">
          <ac:chgData name="MARELLA MORAD" userId="b315311f-e576-4214-aa6a-3ade3ec1be50" providerId="ADAL" clId="{E95DE3F5-F95B-452A-A1A7-2A0DBEC30A39}" dt="2020-10-03T09:54:07.702" v="2413" actId="26606"/>
          <ac:spMkLst>
            <pc:docMk/>
            <pc:sldMk cId="2965588883" sldId="258"/>
            <ac:spMk id="42" creationId="{FF85DA95-16A4-404E-9BFF-27F8E4FC78AA}"/>
          </ac:spMkLst>
        </pc:spChg>
        <pc:graphicFrameChg chg="add mod modGraphic">
          <ac:chgData name="MARELLA MORAD" userId="b315311f-e576-4214-aa6a-3ade3ec1be50" providerId="ADAL" clId="{E95DE3F5-F95B-452A-A1A7-2A0DBEC30A39}" dt="2020-10-07T09:35:59.258" v="7122" actId="14100"/>
          <ac:graphicFrameMkLst>
            <pc:docMk/>
            <pc:sldMk cId="2965588883" sldId="258"/>
            <ac:graphicFrameMk id="6" creationId="{DEAFBC3E-F886-4350-8323-7C5F275AA363}"/>
          </ac:graphicFrameMkLst>
        </pc:graphicFrameChg>
        <pc:graphicFrameChg chg="add del mod ord modGraphic">
          <ac:chgData name="MARELLA MORAD" userId="b315311f-e576-4214-aa6a-3ade3ec1be50" providerId="ADAL" clId="{E95DE3F5-F95B-452A-A1A7-2A0DBEC30A39}" dt="2020-10-07T09:50:28.098" v="7235" actId="478"/>
          <ac:graphicFrameMkLst>
            <pc:docMk/>
            <pc:sldMk cId="2965588883" sldId="258"/>
            <ac:graphicFrameMk id="7" creationId="{6BE29FDD-E4B8-4D8E-BFD7-6A910CDDDBAE}"/>
          </ac:graphicFrameMkLst>
        </pc:graphicFrameChg>
        <pc:graphicFrameChg chg="add mod modGraphic">
          <ac:chgData name="MARELLA MORAD" userId="b315311f-e576-4214-aa6a-3ade3ec1be50" providerId="ADAL" clId="{E95DE3F5-F95B-452A-A1A7-2A0DBEC30A39}" dt="2020-10-07T10:04:26.351" v="7414" actId="1076"/>
          <ac:graphicFrameMkLst>
            <pc:docMk/>
            <pc:sldMk cId="2965588883" sldId="258"/>
            <ac:graphicFrameMk id="17" creationId="{EC19BCD3-1D68-437F-9611-845974D244F2}"/>
          </ac:graphicFrameMkLst>
        </pc:graphicFrameChg>
        <pc:picChg chg="add del mod">
          <ac:chgData name="MARELLA MORAD" userId="b315311f-e576-4214-aa6a-3ade3ec1be50" providerId="ADAL" clId="{E95DE3F5-F95B-452A-A1A7-2A0DBEC30A39}" dt="2020-10-09T05:22:45.478" v="8839"/>
          <ac:picMkLst>
            <pc:docMk/>
            <pc:sldMk cId="2965588883" sldId="258"/>
            <ac:picMk id="3" creationId="{AD365837-2AD3-4C87-8EB8-B52E4AAC6911}"/>
          </ac:picMkLst>
        </pc:picChg>
        <pc:picChg chg="add del mod">
          <ac:chgData name="MARELLA MORAD" userId="b315311f-e576-4214-aa6a-3ade3ec1be50" providerId="ADAL" clId="{E95DE3F5-F95B-452A-A1A7-2A0DBEC30A39}" dt="2020-10-07T09:31:38.204" v="7102"/>
          <ac:picMkLst>
            <pc:docMk/>
            <pc:sldMk cId="2965588883" sldId="258"/>
            <ac:picMk id="3" creationId="{C6251AFD-5696-4341-ADC7-EB4D399699A1}"/>
          </ac:picMkLst>
        </pc:picChg>
        <pc:picChg chg="add del mod">
          <ac:chgData name="MARELLA MORAD" userId="b315311f-e576-4214-aa6a-3ade3ec1be50" providerId="ADAL" clId="{E95DE3F5-F95B-452A-A1A7-2A0DBEC30A39}" dt="2020-10-09T05:23:08.332" v="8842"/>
          <ac:picMkLst>
            <pc:docMk/>
            <pc:sldMk cId="2965588883" sldId="258"/>
            <ac:picMk id="5" creationId="{849F7EAB-B08F-49EA-B610-ED4D630BE75A}"/>
          </ac:picMkLst>
        </pc:picChg>
        <pc:picChg chg="add del mod">
          <ac:chgData name="MARELLA MORAD" userId="b315311f-e576-4214-aa6a-3ade3ec1be50" providerId="ADAL" clId="{E95DE3F5-F95B-452A-A1A7-2A0DBEC30A39}" dt="2020-10-09T05:23:34.429" v="8844"/>
          <ac:picMkLst>
            <pc:docMk/>
            <pc:sldMk cId="2965588883" sldId="258"/>
            <ac:picMk id="7" creationId="{061DE86C-99E9-4C59-ADBF-CC58079EEF41}"/>
          </ac:picMkLst>
        </pc:picChg>
        <pc:picChg chg="add mod">
          <ac:chgData name="MARELLA MORAD" userId="b315311f-e576-4214-aa6a-3ade3ec1be50" providerId="ADAL" clId="{E95DE3F5-F95B-452A-A1A7-2A0DBEC30A39}" dt="2020-10-09T05:25:57.043" v="8849"/>
          <ac:picMkLst>
            <pc:docMk/>
            <pc:sldMk cId="2965588883" sldId="258"/>
            <ac:picMk id="8" creationId="{DDA996C8-8FC9-4843-8BB6-467076B1BFC7}"/>
          </ac:picMkLst>
        </pc:picChg>
        <pc:picChg chg="add del mod">
          <ac:chgData name="MARELLA MORAD" userId="b315311f-e576-4214-aa6a-3ade3ec1be50" providerId="ADAL" clId="{E95DE3F5-F95B-452A-A1A7-2A0DBEC30A39}" dt="2020-10-07T09:36:47.818" v="7144"/>
          <ac:picMkLst>
            <pc:docMk/>
            <pc:sldMk cId="2965588883" sldId="258"/>
            <ac:picMk id="8" creationId="{F7AF1622-3302-44DB-8769-236BE7330424}"/>
          </ac:picMkLst>
        </pc:picChg>
        <pc:picChg chg="add del mod">
          <ac:chgData name="MARELLA MORAD" userId="b315311f-e576-4214-aa6a-3ade3ec1be50" providerId="ADAL" clId="{E95DE3F5-F95B-452A-A1A7-2A0DBEC30A39}" dt="2020-10-07T09:37:42.971" v="7147"/>
          <ac:picMkLst>
            <pc:docMk/>
            <pc:sldMk cId="2965588883" sldId="258"/>
            <ac:picMk id="11" creationId="{01AFCBEE-E92F-4A3C-A0DA-88C1D49AB267}"/>
          </ac:picMkLst>
        </pc:picChg>
        <pc:picChg chg="add del mod">
          <ac:chgData name="MARELLA MORAD" userId="b315311f-e576-4214-aa6a-3ade3ec1be50" providerId="ADAL" clId="{E95DE3F5-F95B-452A-A1A7-2A0DBEC30A39}" dt="2020-10-07T09:42:07.222" v="7153"/>
          <ac:picMkLst>
            <pc:docMk/>
            <pc:sldMk cId="2965588883" sldId="258"/>
            <ac:picMk id="12" creationId="{558426F5-9564-4AB7-AECE-FA71279DAE67}"/>
          </ac:picMkLst>
        </pc:picChg>
        <pc:picChg chg="add del mod">
          <ac:chgData name="MARELLA MORAD" userId="b315311f-e576-4214-aa6a-3ade3ec1be50" providerId="ADAL" clId="{E95DE3F5-F95B-452A-A1A7-2A0DBEC30A39}" dt="2020-10-07T10:04:17.226" v="7409" actId="478"/>
          <ac:picMkLst>
            <pc:docMk/>
            <pc:sldMk cId="2965588883" sldId="258"/>
            <ac:picMk id="15" creationId="{BBCEC87D-2884-4E9C-9935-41BF8FA9B283}"/>
          </ac:picMkLst>
        </pc:picChg>
        <pc:picChg chg="add del mod">
          <ac:chgData name="MARELLA MORAD" userId="b315311f-e576-4214-aa6a-3ade3ec1be50" providerId="ADAL" clId="{E95DE3F5-F95B-452A-A1A7-2A0DBEC30A39}" dt="2020-10-07T11:00:31.535" v="8605"/>
          <ac:picMkLst>
            <pc:docMk/>
            <pc:sldMk cId="2965588883" sldId="258"/>
            <ac:picMk id="18" creationId="{1FB96032-EEE9-4D94-93A9-BA9846BFB080}"/>
          </ac:picMkLst>
        </pc:picChg>
        <pc:picChg chg="add del mod">
          <ac:chgData name="MARELLA MORAD" userId="b315311f-e576-4214-aa6a-3ade3ec1be50" providerId="ADAL" clId="{E95DE3F5-F95B-452A-A1A7-2A0DBEC30A39}" dt="2020-10-09T05:12:16.369" v="8812"/>
          <ac:picMkLst>
            <pc:docMk/>
            <pc:sldMk cId="2965588883" sldId="258"/>
            <ac:picMk id="19" creationId="{997ECC1E-407F-480F-8DEE-25A445E3F120}"/>
          </ac:picMkLst>
        </pc:picChg>
      </pc:sldChg>
      <pc:sldChg chg="addSp delSp modSp mod modTransition setBg delAnim modAnim">
        <pc:chgData name="MARELLA MORAD" userId="b315311f-e576-4214-aa6a-3ade3ec1be50" providerId="ADAL" clId="{E95DE3F5-F95B-452A-A1A7-2A0DBEC30A39}" dt="2020-10-09T05:29:12.699" v="8855"/>
        <pc:sldMkLst>
          <pc:docMk/>
          <pc:sldMk cId="2324311820" sldId="259"/>
        </pc:sldMkLst>
        <pc:spChg chg="mod">
          <ac:chgData name="MARELLA MORAD" userId="b315311f-e576-4214-aa6a-3ade3ec1be50" providerId="ADAL" clId="{E95DE3F5-F95B-452A-A1A7-2A0DBEC30A39}" dt="2020-10-07T10:14:33.043" v="7537" actId="20577"/>
          <ac:spMkLst>
            <pc:docMk/>
            <pc:sldMk cId="2324311820" sldId="259"/>
            <ac:spMk id="2" creationId="{787E0022-D001-4300-9573-201FE0A170C0}"/>
          </ac:spMkLst>
        </pc:spChg>
        <pc:spChg chg="del mod">
          <ac:chgData name="MARELLA MORAD" userId="b315311f-e576-4214-aa6a-3ade3ec1be50" providerId="ADAL" clId="{E95DE3F5-F95B-452A-A1A7-2A0DBEC30A39}" dt="2020-10-03T09:59:30.180" v="2876" actId="3680"/>
          <ac:spMkLst>
            <pc:docMk/>
            <pc:sldMk cId="2324311820" sldId="259"/>
            <ac:spMk id="3" creationId="{283D0F9F-7D6B-4687-91B7-5490E5DF66FB}"/>
          </ac:spMkLst>
        </pc:spChg>
        <pc:spChg chg="mod">
          <ac:chgData name="MARELLA MORAD" userId="b315311f-e576-4214-aa6a-3ade3ec1be50" providerId="ADAL" clId="{E95DE3F5-F95B-452A-A1A7-2A0DBEC30A39}" dt="2020-10-03T10:08:16.230" v="3490" actId="26606"/>
          <ac:spMkLst>
            <pc:docMk/>
            <pc:sldMk cId="2324311820" sldId="259"/>
            <ac:spMk id="4" creationId="{3DA0B84A-DC38-4EB5-A747-9A27BB1407CA}"/>
          </ac:spMkLst>
        </pc:spChg>
        <pc:spChg chg="add del mod">
          <ac:chgData name="MARELLA MORAD" userId="b315311f-e576-4214-aa6a-3ade3ec1be50" providerId="ADAL" clId="{E95DE3F5-F95B-452A-A1A7-2A0DBEC30A39}" dt="2020-10-07T10:14:24.975" v="7522" actId="26606"/>
          <ac:spMkLst>
            <pc:docMk/>
            <pc:sldMk cId="2324311820" sldId="259"/>
            <ac:spMk id="5" creationId="{FFBADF23-CD40-47F7-9B96-8FEEB599424B}"/>
          </ac:spMkLst>
        </pc:spChg>
        <pc:spChg chg="add del mod">
          <ac:chgData name="MARELLA MORAD" userId="b315311f-e576-4214-aa6a-3ade3ec1be50" providerId="ADAL" clId="{E95DE3F5-F95B-452A-A1A7-2A0DBEC30A39}" dt="2020-10-03T10:00:41.015" v="2934" actId="3680"/>
          <ac:spMkLst>
            <pc:docMk/>
            <pc:sldMk cId="2324311820" sldId="259"/>
            <ac:spMk id="7" creationId="{D8F3E8D9-BE95-41A0-B045-118D31C270FE}"/>
          </ac:spMkLst>
        </pc:spChg>
        <pc:spChg chg="add del">
          <ac:chgData name="MARELLA MORAD" userId="b315311f-e576-4214-aa6a-3ade3ec1be50" providerId="ADAL" clId="{E95DE3F5-F95B-452A-A1A7-2A0DBEC30A39}" dt="2020-10-03T10:08:16.211" v="3489" actId="26606"/>
          <ac:spMkLst>
            <pc:docMk/>
            <pc:sldMk cId="2324311820" sldId="259"/>
            <ac:spMk id="13" creationId="{E383CC5D-71E8-4CB2-8E4A-F1E4FF6DC9D6}"/>
          </ac:spMkLst>
        </pc:spChg>
        <pc:spChg chg="add del">
          <ac:chgData name="MARELLA MORAD" userId="b315311f-e576-4214-aa6a-3ade3ec1be50" providerId="ADAL" clId="{E95DE3F5-F95B-452A-A1A7-2A0DBEC30A39}" dt="2020-10-03T10:08:16.211" v="3489" actId="26606"/>
          <ac:spMkLst>
            <pc:docMk/>
            <pc:sldMk cId="2324311820" sldId="259"/>
            <ac:spMk id="15" creationId="{E2DA5AC1-43C5-4243-9028-07DBB80D0C95}"/>
          </ac:spMkLst>
        </pc:spChg>
        <pc:spChg chg="add del">
          <ac:chgData name="MARELLA MORAD" userId="b315311f-e576-4214-aa6a-3ade3ec1be50" providerId="ADAL" clId="{E95DE3F5-F95B-452A-A1A7-2A0DBEC30A39}" dt="2020-10-03T10:08:16.211" v="3489" actId="26606"/>
          <ac:spMkLst>
            <pc:docMk/>
            <pc:sldMk cId="2324311820" sldId="259"/>
            <ac:spMk id="17" creationId="{8A4EDA1C-27A1-4C83-ACE4-6675EC9245B1}"/>
          </ac:spMkLst>
        </pc:spChg>
        <pc:spChg chg="add del">
          <ac:chgData name="MARELLA MORAD" userId="b315311f-e576-4214-aa6a-3ade3ec1be50" providerId="ADAL" clId="{E95DE3F5-F95B-452A-A1A7-2A0DBEC30A39}" dt="2020-10-03T10:08:16.211" v="3489" actId="26606"/>
          <ac:spMkLst>
            <pc:docMk/>
            <pc:sldMk cId="2324311820" sldId="259"/>
            <ac:spMk id="19" creationId="{1C2185E4-B584-4B9D-9440-DEA0FB9D94DF}"/>
          </ac:spMkLst>
        </pc:spChg>
        <pc:spChg chg="add del">
          <ac:chgData name="MARELLA MORAD" userId="b315311f-e576-4214-aa6a-3ade3ec1be50" providerId="ADAL" clId="{E95DE3F5-F95B-452A-A1A7-2A0DBEC30A39}" dt="2020-10-03T10:08:16.211" v="3489" actId="26606"/>
          <ac:spMkLst>
            <pc:docMk/>
            <pc:sldMk cId="2324311820" sldId="259"/>
            <ac:spMk id="21" creationId="{FF33EC8A-EE0A-4395-97E2-DAD467CF734C}"/>
          </ac:spMkLst>
        </pc:spChg>
        <pc:spChg chg="add del">
          <ac:chgData name="MARELLA MORAD" userId="b315311f-e576-4214-aa6a-3ade3ec1be50" providerId="ADAL" clId="{E95DE3F5-F95B-452A-A1A7-2A0DBEC30A39}" dt="2020-10-03T10:08:16.211" v="3489" actId="26606"/>
          <ac:spMkLst>
            <pc:docMk/>
            <pc:sldMk cId="2324311820" sldId="259"/>
            <ac:spMk id="23" creationId="{FF85DA95-16A4-404E-9BFF-27F8E4FC78AA}"/>
          </ac:spMkLst>
        </pc:spChg>
        <pc:spChg chg="add del">
          <ac:chgData name="MARELLA MORAD" userId="b315311f-e576-4214-aa6a-3ade3ec1be50" providerId="ADAL" clId="{E95DE3F5-F95B-452A-A1A7-2A0DBEC30A39}" dt="2020-10-03T10:19:55.165" v="4106" actId="26606"/>
          <ac:spMkLst>
            <pc:docMk/>
            <pc:sldMk cId="2324311820" sldId="259"/>
            <ac:spMk id="25" creationId="{E383CC5D-71E8-4CB2-8E4A-F1E4FF6DC9D6}"/>
          </ac:spMkLst>
        </pc:spChg>
        <pc:spChg chg="add del">
          <ac:chgData name="MARELLA MORAD" userId="b315311f-e576-4214-aa6a-3ade3ec1be50" providerId="ADAL" clId="{E95DE3F5-F95B-452A-A1A7-2A0DBEC30A39}" dt="2020-10-03T10:19:55.165" v="4106" actId="26606"/>
          <ac:spMkLst>
            <pc:docMk/>
            <pc:sldMk cId="2324311820" sldId="259"/>
            <ac:spMk id="26" creationId="{E2DA5AC1-43C5-4243-9028-07DBB80D0C95}"/>
          </ac:spMkLst>
        </pc:spChg>
        <pc:spChg chg="add del">
          <ac:chgData name="MARELLA MORAD" userId="b315311f-e576-4214-aa6a-3ade3ec1be50" providerId="ADAL" clId="{E95DE3F5-F95B-452A-A1A7-2A0DBEC30A39}" dt="2020-10-03T10:19:55.165" v="4106" actId="26606"/>
          <ac:spMkLst>
            <pc:docMk/>
            <pc:sldMk cId="2324311820" sldId="259"/>
            <ac:spMk id="27" creationId="{8A4EDA1C-27A1-4C83-ACE4-6675EC9245B1}"/>
          </ac:spMkLst>
        </pc:spChg>
        <pc:spChg chg="add del">
          <ac:chgData name="MARELLA MORAD" userId="b315311f-e576-4214-aa6a-3ade3ec1be50" providerId="ADAL" clId="{E95DE3F5-F95B-452A-A1A7-2A0DBEC30A39}" dt="2020-10-03T10:19:55.165" v="4106" actId="26606"/>
          <ac:spMkLst>
            <pc:docMk/>
            <pc:sldMk cId="2324311820" sldId="259"/>
            <ac:spMk id="28" creationId="{1C2185E4-B584-4B9D-9440-DEA0FB9D94DF}"/>
          </ac:spMkLst>
        </pc:spChg>
        <pc:spChg chg="add del">
          <ac:chgData name="MARELLA MORAD" userId="b315311f-e576-4214-aa6a-3ade3ec1be50" providerId="ADAL" clId="{E95DE3F5-F95B-452A-A1A7-2A0DBEC30A39}" dt="2020-10-03T10:19:55.165" v="4106" actId="26606"/>
          <ac:spMkLst>
            <pc:docMk/>
            <pc:sldMk cId="2324311820" sldId="259"/>
            <ac:spMk id="29" creationId="{FF33EC8A-EE0A-4395-97E2-DAD467CF734C}"/>
          </ac:spMkLst>
        </pc:spChg>
        <pc:spChg chg="add del">
          <ac:chgData name="MARELLA MORAD" userId="b315311f-e576-4214-aa6a-3ade3ec1be50" providerId="ADAL" clId="{E95DE3F5-F95B-452A-A1A7-2A0DBEC30A39}" dt="2020-10-03T10:19:55.165" v="4106" actId="26606"/>
          <ac:spMkLst>
            <pc:docMk/>
            <pc:sldMk cId="2324311820" sldId="259"/>
            <ac:spMk id="30" creationId="{FF85DA95-16A4-404E-9BFF-27F8E4FC78AA}"/>
          </ac:spMkLst>
        </pc:spChg>
        <pc:spChg chg="add del">
          <ac:chgData name="MARELLA MORAD" userId="b315311f-e576-4214-aa6a-3ade3ec1be50" providerId="ADAL" clId="{E95DE3F5-F95B-452A-A1A7-2A0DBEC30A39}" dt="2020-10-07T10:14:24.975" v="7522" actId="26606"/>
          <ac:spMkLst>
            <pc:docMk/>
            <pc:sldMk cId="2324311820" sldId="259"/>
            <ac:spMk id="35" creationId="{E383CC5D-71E8-4CB2-8E4A-F1E4FF6DC9D6}"/>
          </ac:spMkLst>
        </pc:spChg>
        <pc:spChg chg="add del">
          <ac:chgData name="MARELLA MORAD" userId="b315311f-e576-4214-aa6a-3ade3ec1be50" providerId="ADAL" clId="{E95DE3F5-F95B-452A-A1A7-2A0DBEC30A39}" dt="2020-10-07T10:14:24.975" v="7522" actId="26606"/>
          <ac:spMkLst>
            <pc:docMk/>
            <pc:sldMk cId="2324311820" sldId="259"/>
            <ac:spMk id="37" creationId="{E2DA5AC1-43C5-4243-9028-07DBB80D0C95}"/>
          </ac:spMkLst>
        </pc:spChg>
        <pc:spChg chg="add del">
          <ac:chgData name="MARELLA MORAD" userId="b315311f-e576-4214-aa6a-3ade3ec1be50" providerId="ADAL" clId="{E95DE3F5-F95B-452A-A1A7-2A0DBEC30A39}" dt="2020-10-07T10:14:24.975" v="7522" actId="26606"/>
          <ac:spMkLst>
            <pc:docMk/>
            <pc:sldMk cId="2324311820" sldId="259"/>
            <ac:spMk id="39" creationId="{8A4EDA1C-27A1-4C83-ACE4-6675EC9245B1}"/>
          </ac:spMkLst>
        </pc:spChg>
        <pc:spChg chg="add del">
          <ac:chgData name="MARELLA MORAD" userId="b315311f-e576-4214-aa6a-3ade3ec1be50" providerId="ADAL" clId="{E95DE3F5-F95B-452A-A1A7-2A0DBEC30A39}" dt="2020-10-07T10:14:24.975" v="7522" actId="26606"/>
          <ac:spMkLst>
            <pc:docMk/>
            <pc:sldMk cId="2324311820" sldId="259"/>
            <ac:spMk id="41" creationId="{1C2185E4-B584-4B9D-9440-DEA0FB9D94DF}"/>
          </ac:spMkLst>
        </pc:spChg>
        <pc:spChg chg="add del">
          <ac:chgData name="MARELLA MORAD" userId="b315311f-e576-4214-aa6a-3ade3ec1be50" providerId="ADAL" clId="{E95DE3F5-F95B-452A-A1A7-2A0DBEC30A39}" dt="2020-10-07T10:14:24.975" v="7522" actId="26606"/>
          <ac:spMkLst>
            <pc:docMk/>
            <pc:sldMk cId="2324311820" sldId="259"/>
            <ac:spMk id="43" creationId="{FF33EC8A-EE0A-4395-97E2-DAD467CF734C}"/>
          </ac:spMkLst>
        </pc:spChg>
        <pc:spChg chg="add del">
          <ac:chgData name="MARELLA MORAD" userId="b315311f-e576-4214-aa6a-3ade3ec1be50" providerId="ADAL" clId="{E95DE3F5-F95B-452A-A1A7-2A0DBEC30A39}" dt="2020-10-07T10:14:24.975" v="7522" actId="26606"/>
          <ac:spMkLst>
            <pc:docMk/>
            <pc:sldMk cId="2324311820" sldId="259"/>
            <ac:spMk id="45" creationId="{FF85DA95-16A4-404E-9BFF-27F8E4FC78AA}"/>
          </ac:spMkLst>
        </pc:spChg>
        <pc:spChg chg="add">
          <ac:chgData name="MARELLA MORAD" userId="b315311f-e576-4214-aa6a-3ade3ec1be50" providerId="ADAL" clId="{E95DE3F5-F95B-452A-A1A7-2A0DBEC30A39}" dt="2020-10-07T10:14:24.975" v="7522" actId="26606"/>
          <ac:spMkLst>
            <pc:docMk/>
            <pc:sldMk cId="2324311820" sldId="259"/>
            <ac:spMk id="51" creationId="{E383CC5D-71E8-4CB2-8E4A-F1E4FF6DC9D6}"/>
          </ac:spMkLst>
        </pc:spChg>
        <pc:spChg chg="add">
          <ac:chgData name="MARELLA MORAD" userId="b315311f-e576-4214-aa6a-3ade3ec1be50" providerId="ADAL" clId="{E95DE3F5-F95B-452A-A1A7-2A0DBEC30A39}" dt="2020-10-07T10:14:24.975" v="7522" actId="26606"/>
          <ac:spMkLst>
            <pc:docMk/>
            <pc:sldMk cId="2324311820" sldId="259"/>
            <ac:spMk id="53" creationId="{E2DA5AC1-43C5-4243-9028-07DBB80D0C95}"/>
          </ac:spMkLst>
        </pc:spChg>
        <pc:spChg chg="add">
          <ac:chgData name="MARELLA MORAD" userId="b315311f-e576-4214-aa6a-3ade3ec1be50" providerId="ADAL" clId="{E95DE3F5-F95B-452A-A1A7-2A0DBEC30A39}" dt="2020-10-07T10:14:24.975" v="7522" actId="26606"/>
          <ac:spMkLst>
            <pc:docMk/>
            <pc:sldMk cId="2324311820" sldId="259"/>
            <ac:spMk id="55" creationId="{8A4EDA1C-27A1-4C83-ACE4-6675EC9245B1}"/>
          </ac:spMkLst>
        </pc:spChg>
        <pc:spChg chg="add">
          <ac:chgData name="MARELLA MORAD" userId="b315311f-e576-4214-aa6a-3ade3ec1be50" providerId="ADAL" clId="{E95DE3F5-F95B-452A-A1A7-2A0DBEC30A39}" dt="2020-10-07T10:14:24.975" v="7522" actId="26606"/>
          <ac:spMkLst>
            <pc:docMk/>
            <pc:sldMk cId="2324311820" sldId="259"/>
            <ac:spMk id="57" creationId="{1C2185E4-B584-4B9D-9440-DEA0FB9D94DF}"/>
          </ac:spMkLst>
        </pc:spChg>
        <pc:spChg chg="add">
          <ac:chgData name="MARELLA MORAD" userId="b315311f-e576-4214-aa6a-3ade3ec1be50" providerId="ADAL" clId="{E95DE3F5-F95B-452A-A1A7-2A0DBEC30A39}" dt="2020-10-07T10:14:24.975" v="7522" actId="26606"/>
          <ac:spMkLst>
            <pc:docMk/>
            <pc:sldMk cId="2324311820" sldId="259"/>
            <ac:spMk id="59" creationId="{FF33EC8A-EE0A-4395-97E2-DAD467CF734C}"/>
          </ac:spMkLst>
        </pc:spChg>
        <pc:spChg chg="add">
          <ac:chgData name="MARELLA MORAD" userId="b315311f-e576-4214-aa6a-3ade3ec1be50" providerId="ADAL" clId="{E95DE3F5-F95B-452A-A1A7-2A0DBEC30A39}" dt="2020-10-07T10:14:24.975" v="7522" actId="26606"/>
          <ac:spMkLst>
            <pc:docMk/>
            <pc:sldMk cId="2324311820" sldId="259"/>
            <ac:spMk id="61" creationId="{FF85DA95-16A4-404E-9BFF-27F8E4FC78AA}"/>
          </ac:spMkLst>
        </pc:spChg>
        <pc:graphicFrameChg chg="add del mod ord modGraphic">
          <ac:chgData name="MARELLA MORAD" userId="b315311f-e576-4214-aa6a-3ade3ec1be50" providerId="ADAL" clId="{E95DE3F5-F95B-452A-A1A7-2A0DBEC30A39}" dt="2020-10-03T10:00:34.427" v="2933" actId="478"/>
          <ac:graphicFrameMkLst>
            <pc:docMk/>
            <pc:sldMk cId="2324311820" sldId="259"/>
            <ac:graphicFrameMk id="5" creationId="{97EA2C23-788E-4321-92C5-7B2A246A2F1E}"/>
          </ac:graphicFrameMkLst>
        </pc:graphicFrameChg>
        <pc:graphicFrameChg chg="add del mod ord modGraphic">
          <ac:chgData name="MARELLA MORAD" userId="b315311f-e576-4214-aa6a-3ade3ec1be50" providerId="ADAL" clId="{E95DE3F5-F95B-452A-A1A7-2A0DBEC30A39}" dt="2020-10-07T10:14:05.289" v="7519" actId="478"/>
          <ac:graphicFrameMkLst>
            <pc:docMk/>
            <pc:sldMk cId="2324311820" sldId="259"/>
            <ac:graphicFrameMk id="8" creationId="{BD524FD6-BA5E-49C3-89C1-AC4AF6A01D39}"/>
          </ac:graphicFrameMkLst>
        </pc:graphicFrameChg>
        <pc:graphicFrameChg chg="add del mod modGraphic">
          <ac:chgData name="MARELLA MORAD" userId="b315311f-e576-4214-aa6a-3ade3ec1be50" providerId="ADAL" clId="{E95DE3F5-F95B-452A-A1A7-2A0DBEC30A39}" dt="2020-10-03T11:36:39.026" v="6581" actId="478"/>
          <ac:graphicFrameMkLst>
            <pc:docMk/>
            <pc:sldMk cId="2324311820" sldId="259"/>
            <ac:graphicFrameMk id="9" creationId="{CD73FDDF-86B8-4EBA-B60A-6FFE46D41D94}"/>
          </ac:graphicFrameMkLst>
        </pc:graphicFrameChg>
        <pc:graphicFrameChg chg="add">
          <ac:chgData name="MARELLA MORAD" userId="b315311f-e576-4214-aa6a-3ade3ec1be50" providerId="ADAL" clId="{E95DE3F5-F95B-452A-A1A7-2A0DBEC30A39}" dt="2020-10-07T10:14:24.975" v="7522" actId="26606"/>
          <ac:graphicFrameMkLst>
            <pc:docMk/>
            <pc:sldMk cId="2324311820" sldId="259"/>
            <ac:graphicFrameMk id="47" creationId="{4AB5C578-1A38-48F6-A5F3-A2E1D1CEE44D}"/>
          </ac:graphicFrameMkLst>
        </pc:graphicFrameChg>
        <pc:picChg chg="add del mod">
          <ac:chgData name="MARELLA MORAD" userId="b315311f-e576-4214-aa6a-3ade3ec1be50" providerId="ADAL" clId="{E95DE3F5-F95B-452A-A1A7-2A0DBEC30A39}" dt="2020-10-09T05:28:14.671" v="8852"/>
          <ac:picMkLst>
            <pc:docMk/>
            <pc:sldMk cId="2324311820" sldId="259"/>
            <ac:picMk id="3" creationId="{8D0D2CB1-B278-4A48-833A-0BF07D3F3BE4}"/>
          </ac:picMkLst>
        </pc:picChg>
        <pc:picChg chg="add del mod">
          <ac:chgData name="MARELLA MORAD" userId="b315311f-e576-4214-aa6a-3ade3ec1be50" providerId="ADAL" clId="{E95DE3F5-F95B-452A-A1A7-2A0DBEC30A39}" dt="2020-10-09T05:28:33.114" v="8854"/>
          <ac:picMkLst>
            <pc:docMk/>
            <pc:sldMk cId="2324311820" sldId="259"/>
            <ac:picMk id="5" creationId="{7365C467-597C-44C5-8EEA-719B73F86D41}"/>
          </ac:picMkLst>
        </pc:picChg>
        <pc:picChg chg="add mod">
          <ac:chgData name="MARELLA MORAD" userId="b315311f-e576-4214-aa6a-3ade3ec1be50" providerId="ADAL" clId="{E95DE3F5-F95B-452A-A1A7-2A0DBEC30A39}" dt="2020-10-09T05:29:12.699" v="8855"/>
          <ac:picMkLst>
            <pc:docMk/>
            <pc:sldMk cId="2324311820" sldId="259"/>
            <ac:picMk id="6" creationId="{836804E6-16E7-4CA2-AB31-928361D0197B}"/>
          </ac:picMkLst>
        </pc:picChg>
        <pc:picChg chg="add del mod">
          <ac:chgData name="MARELLA MORAD" userId="b315311f-e576-4214-aa6a-3ade3ec1be50" providerId="ADAL" clId="{E95DE3F5-F95B-452A-A1A7-2A0DBEC30A39}" dt="2020-10-07T11:09:10.093" v="8627"/>
          <ac:picMkLst>
            <pc:docMk/>
            <pc:sldMk cId="2324311820" sldId="259"/>
            <ac:picMk id="6" creationId="{A35EC630-11E9-4F65-ADF0-F5E2AA17A8CC}"/>
          </ac:picMkLst>
        </pc:picChg>
        <pc:picChg chg="add del mod">
          <ac:chgData name="MARELLA MORAD" userId="b315311f-e576-4214-aa6a-3ade3ec1be50" providerId="ADAL" clId="{E95DE3F5-F95B-452A-A1A7-2A0DBEC30A39}" dt="2020-10-09T05:12:16.369" v="8812"/>
          <ac:picMkLst>
            <pc:docMk/>
            <pc:sldMk cId="2324311820" sldId="259"/>
            <ac:picMk id="7" creationId="{005F4719-3A0F-4D2E-B992-220C500AF5EB}"/>
          </ac:picMkLst>
        </pc:picChg>
      </pc:sldChg>
      <pc:sldChg chg="addSp delSp modSp mod modTransition setBg modClrScheme delAnim modAnim chgLayout">
        <pc:chgData name="MARELLA MORAD" userId="b315311f-e576-4214-aa6a-3ade3ec1be50" providerId="ADAL" clId="{E95DE3F5-F95B-452A-A1A7-2A0DBEC30A39}" dt="2020-10-09T08:33:40.535" v="8982" actId="20577"/>
        <pc:sldMkLst>
          <pc:docMk/>
          <pc:sldMk cId="117663629" sldId="260"/>
        </pc:sldMkLst>
        <pc:spChg chg="mod ord">
          <ac:chgData name="MARELLA MORAD" userId="b315311f-e576-4214-aa6a-3ade3ec1be50" providerId="ADAL" clId="{E95DE3F5-F95B-452A-A1A7-2A0DBEC30A39}" dt="2020-10-07T10:18:25.582" v="7630" actId="26606"/>
          <ac:spMkLst>
            <pc:docMk/>
            <pc:sldMk cId="117663629" sldId="260"/>
            <ac:spMk id="2" creationId="{E311AAF1-94A8-4A86-A929-D76997DDAC2A}"/>
          </ac:spMkLst>
        </pc:spChg>
        <pc:spChg chg="del mod ord">
          <ac:chgData name="MARELLA MORAD" userId="b315311f-e576-4214-aa6a-3ade3ec1be50" providerId="ADAL" clId="{E95DE3F5-F95B-452A-A1A7-2A0DBEC30A39}" dt="2020-10-03T10:10:27.066" v="3517" actId="700"/>
          <ac:spMkLst>
            <pc:docMk/>
            <pc:sldMk cId="117663629" sldId="260"/>
            <ac:spMk id="3" creationId="{7290FE78-045D-4B16-9E87-F2D840533CD5}"/>
          </ac:spMkLst>
        </pc:spChg>
        <pc:spChg chg="mod ord">
          <ac:chgData name="MARELLA MORAD" userId="b315311f-e576-4214-aa6a-3ade3ec1be50" providerId="ADAL" clId="{E95DE3F5-F95B-452A-A1A7-2A0DBEC30A39}" dt="2020-10-07T10:18:25.582" v="7630" actId="26606"/>
          <ac:spMkLst>
            <pc:docMk/>
            <pc:sldMk cId="117663629" sldId="260"/>
            <ac:spMk id="4" creationId="{6A2F37A3-51BA-46DD-BBAE-6D0B0FD377FD}"/>
          </ac:spMkLst>
        </pc:spChg>
        <pc:spChg chg="add del mod ord">
          <ac:chgData name="MARELLA MORAD" userId="b315311f-e576-4214-aa6a-3ade3ec1be50" providerId="ADAL" clId="{E95DE3F5-F95B-452A-A1A7-2A0DBEC30A39}" dt="2020-10-07T10:20:44.442" v="7778" actId="22"/>
          <ac:spMkLst>
            <pc:docMk/>
            <pc:sldMk cId="117663629" sldId="260"/>
            <ac:spMk id="5" creationId="{F3A93D50-824D-4538-A8E2-F88EAC5F250C}"/>
          </ac:spMkLst>
        </pc:spChg>
        <pc:spChg chg="add del mod ord">
          <ac:chgData name="MARELLA MORAD" userId="b315311f-e576-4214-aa6a-3ade3ec1be50" providerId="ADAL" clId="{E95DE3F5-F95B-452A-A1A7-2A0DBEC30A39}" dt="2020-10-07T10:15:19.719" v="7585" actId="478"/>
          <ac:spMkLst>
            <pc:docMk/>
            <pc:sldMk cId="117663629" sldId="260"/>
            <ac:spMk id="6" creationId="{6DA21DE3-6D8A-4B7E-9EE7-3795C56926BA}"/>
          </ac:spMkLst>
        </pc:spChg>
        <pc:spChg chg="add del mod">
          <ac:chgData name="MARELLA MORAD" userId="b315311f-e576-4214-aa6a-3ade3ec1be50" providerId="ADAL" clId="{E95DE3F5-F95B-452A-A1A7-2A0DBEC30A39}" dt="2020-10-07T10:15:21.929" v="7586" actId="478"/>
          <ac:spMkLst>
            <pc:docMk/>
            <pc:sldMk cId="117663629" sldId="260"/>
            <ac:spMk id="7" creationId="{0209E2A4-E5B4-4ADD-90C9-F5D3F27D30C5}"/>
          </ac:spMkLst>
        </pc:spChg>
        <pc:spChg chg="add mod">
          <ac:chgData name="MARELLA MORAD" userId="b315311f-e576-4214-aa6a-3ade3ec1be50" providerId="ADAL" clId="{E95DE3F5-F95B-452A-A1A7-2A0DBEC30A39}" dt="2020-10-07T10:35:52.797" v="8350" actId="14100"/>
          <ac:spMkLst>
            <pc:docMk/>
            <pc:sldMk cId="117663629" sldId="260"/>
            <ac:spMk id="12" creationId="{78A6E2BB-CA39-4D66-BC1B-6A02C9CD9905}"/>
          </ac:spMkLst>
        </pc:spChg>
        <pc:spChg chg="add del">
          <ac:chgData name="MARELLA MORAD" userId="b315311f-e576-4214-aa6a-3ade3ec1be50" providerId="ADAL" clId="{E95DE3F5-F95B-452A-A1A7-2A0DBEC30A39}" dt="2020-10-07T10:18:25.582" v="7630" actId="26606"/>
          <ac:spMkLst>
            <pc:docMk/>
            <pc:sldMk cId="117663629" sldId="260"/>
            <ac:spMk id="14" creationId="{BD4C0BBB-0042-4603-A226-6117F3FD5B3C}"/>
          </ac:spMkLst>
        </pc:spChg>
        <pc:spChg chg="add del">
          <ac:chgData name="MARELLA MORAD" userId="b315311f-e576-4214-aa6a-3ade3ec1be50" providerId="ADAL" clId="{E95DE3F5-F95B-452A-A1A7-2A0DBEC30A39}" dt="2020-10-07T10:18:25.582" v="7630" actId="26606"/>
          <ac:spMkLst>
            <pc:docMk/>
            <pc:sldMk cId="117663629" sldId="260"/>
            <ac:spMk id="16" creationId="{EC44F520-2598-460E-9F91-B02F60830CA2}"/>
          </ac:spMkLst>
        </pc:spChg>
        <pc:spChg chg="add del">
          <ac:chgData name="MARELLA MORAD" userId="b315311f-e576-4214-aa6a-3ade3ec1be50" providerId="ADAL" clId="{E95DE3F5-F95B-452A-A1A7-2A0DBEC30A39}" dt="2020-10-07T10:18:25.582" v="7630" actId="26606"/>
          <ac:spMkLst>
            <pc:docMk/>
            <pc:sldMk cId="117663629" sldId="260"/>
            <ac:spMk id="18" creationId="{4D896123-1B32-4CB1-B2ED-E34BBC26B423}"/>
          </ac:spMkLst>
        </pc:spChg>
        <pc:spChg chg="add del">
          <ac:chgData name="MARELLA MORAD" userId="b315311f-e576-4214-aa6a-3ade3ec1be50" providerId="ADAL" clId="{E95DE3F5-F95B-452A-A1A7-2A0DBEC30A39}" dt="2020-10-07T10:18:25.582" v="7630" actId="26606"/>
          <ac:spMkLst>
            <pc:docMk/>
            <pc:sldMk cId="117663629" sldId="260"/>
            <ac:spMk id="20" creationId="{F57DA40C-10B8-4678-8433-AA03ED65E921}"/>
          </ac:spMkLst>
        </pc:spChg>
        <pc:spChg chg="add mod">
          <ac:chgData name="MARELLA MORAD" userId="b315311f-e576-4214-aa6a-3ade3ec1be50" providerId="ADAL" clId="{E95DE3F5-F95B-452A-A1A7-2A0DBEC30A39}" dt="2020-10-07T10:35:27.111" v="8345" actId="1076"/>
          <ac:spMkLst>
            <pc:docMk/>
            <pc:sldMk cId="117663629" sldId="260"/>
            <ac:spMk id="21" creationId="{A29FC67B-4949-4879-A656-F938161F7971}"/>
          </ac:spMkLst>
        </pc:spChg>
        <pc:spChg chg="add del">
          <ac:chgData name="MARELLA MORAD" userId="b315311f-e576-4214-aa6a-3ade3ec1be50" providerId="ADAL" clId="{E95DE3F5-F95B-452A-A1A7-2A0DBEC30A39}" dt="2020-10-07T10:18:25.582" v="7630" actId="26606"/>
          <ac:spMkLst>
            <pc:docMk/>
            <pc:sldMk cId="117663629" sldId="260"/>
            <ac:spMk id="22" creationId="{D1DEB652-CD49-4786-9154-A1A30E195ADF}"/>
          </ac:spMkLst>
        </pc:spChg>
        <pc:spChg chg="add del">
          <ac:chgData name="MARELLA MORAD" userId="b315311f-e576-4214-aa6a-3ade3ec1be50" providerId="ADAL" clId="{E95DE3F5-F95B-452A-A1A7-2A0DBEC30A39}" dt="2020-10-07T10:18:25.582" v="7630" actId="26606"/>
          <ac:spMkLst>
            <pc:docMk/>
            <pc:sldMk cId="117663629" sldId="260"/>
            <ac:spMk id="24" creationId="{59A7483D-55E4-41F7-8F87-19FAB2AEAA50}"/>
          </ac:spMkLst>
        </pc:spChg>
        <pc:spChg chg="add mod">
          <ac:chgData name="MARELLA MORAD" userId="b315311f-e576-4214-aa6a-3ade3ec1be50" providerId="ADAL" clId="{E95DE3F5-F95B-452A-A1A7-2A0DBEC30A39}" dt="2020-10-07T10:35:00.999" v="8315"/>
          <ac:spMkLst>
            <pc:docMk/>
            <pc:sldMk cId="117663629" sldId="260"/>
            <ac:spMk id="25" creationId="{71EAC184-1613-4F8F-9CF8-8C9B47E2CB92}"/>
          </ac:spMkLst>
        </pc:spChg>
        <pc:spChg chg="add mod">
          <ac:chgData name="MARELLA MORAD" userId="b315311f-e576-4214-aa6a-3ade3ec1be50" providerId="ADAL" clId="{E95DE3F5-F95B-452A-A1A7-2A0DBEC30A39}" dt="2020-10-09T08:33:40.535" v="8982" actId="20577"/>
          <ac:spMkLst>
            <pc:docMk/>
            <pc:sldMk cId="117663629" sldId="260"/>
            <ac:spMk id="26" creationId="{EB892CCD-1407-4408-9E64-E7D723892EA6}"/>
          </ac:spMkLst>
        </pc:spChg>
        <pc:grpChg chg="add mod">
          <ac:chgData name="MARELLA MORAD" userId="b315311f-e576-4214-aa6a-3ade3ec1be50" providerId="ADAL" clId="{E95DE3F5-F95B-452A-A1A7-2A0DBEC30A39}" dt="2020-10-07T10:35:06.157" v="8316" actId="1076"/>
          <ac:grpSpMkLst>
            <pc:docMk/>
            <pc:sldMk cId="117663629" sldId="260"/>
            <ac:grpSpMk id="23" creationId="{CA4522A8-6E7A-4CA7-84E1-7BD590179AEA}"/>
          </ac:grpSpMkLst>
        </pc:grpChg>
        <pc:graphicFrameChg chg="add del mod modGraphic">
          <ac:chgData name="MARELLA MORAD" userId="b315311f-e576-4214-aa6a-3ade3ec1be50" providerId="ADAL" clId="{E95DE3F5-F95B-452A-A1A7-2A0DBEC30A39}" dt="2020-10-07T10:20:43.104" v="7777" actId="21"/>
          <ac:graphicFrameMkLst>
            <pc:docMk/>
            <pc:sldMk cId="117663629" sldId="260"/>
            <ac:graphicFrameMk id="10" creationId="{56A0E480-26AC-4750-B16C-3449F52496AC}"/>
          </ac:graphicFrameMkLst>
        </pc:graphicFrameChg>
        <pc:graphicFrameChg chg="add mod">
          <ac:chgData name="MARELLA MORAD" userId="b315311f-e576-4214-aa6a-3ade3ec1be50" providerId="ADAL" clId="{E95DE3F5-F95B-452A-A1A7-2A0DBEC30A39}" dt="2020-10-09T08:32:58.339" v="8980" actId="20577"/>
          <ac:graphicFrameMkLst>
            <pc:docMk/>
            <pc:sldMk cId="117663629" sldId="260"/>
            <ac:graphicFrameMk id="11" creationId="{86CF1A32-7576-4A87-8298-7B44E1856719}"/>
          </ac:graphicFrameMkLst>
        </pc:graphicFrameChg>
        <pc:graphicFrameChg chg="add mod">
          <ac:chgData name="MARELLA MORAD" userId="b315311f-e576-4214-aa6a-3ade3ec1be50" providerId="ADAL" clId="{E95DE3F5-F95B-452A-A1A7-2A0DBEC30A39}" dt="2020-10-07T10:34:58.377" v="8314"/>
          <ac:graphicFrameMkLst>
            <pc:docMk/>
            <pc:sldMk cId="117663629" sldId="260"/>
            <ac:graphicFrameMk id="19" creationId="{A790EC6F-B3A3-47AB-A77B-82ADB007273B}"/>
          </ac:graphicFrameMkLst>
        </pc:graphicFrameChg>
        <pc:picChg chg="add del mod">
          <ac:chgData name="MARELLA MORAD" userId="b315311f-e576-4214-aa6a-3ade3ec1be50" providerId="ADAL" clId="{E95DE3F5-F95B-452A-A1A7-2A0DBEC30A39}" dt="2020-10-09T05:32:04.598" v="8866"/>
          <ac:picMkLst>
            <pc:docMk/>
            <pc:sldMk cId="117663629" sldId="260"/>
            <ac:picMk id="3" creationId="{95AA2FD1-7C78-43D3-A404-B60A52164526}"/>
          </ac:picMkLst>
        </pc:picChg>
        <pc:picChg chg="add del mod">
          <ac:chgData name="MARELLA MORAD" userId="b315311f-e576-4214-aa6a-3ade3ec1be50" providerId="ADAL" clId="{E95DE3F5-F95B-452A-A1A7-2A0DBEC30A39}" dt="2020-10-09T05:32:27.489" v="8868"/>
          <ac:picMkLst>
            <pc:docMk/>
            <pc:sldMk cId="117663629" sldId="260"/>
            <ac:picMk id="5" creationId="{CD9BA0F9-675B-4855-8107-268D040BE7F9}"/>
          </ac:picMkLst>
        </pc:picChg>
        <pc:picChg chg="add mod">
          <ac:chgData name="MARELLA MORAD" userId="b315311f-e576-4214-aa6a-3ade3ec1be50" providerId="ADAL" clId="{E95DE3F5-F95B-452A-A1A7-2A0DBEC30A39}" dt="2020-10-09T05:33:06.515" v="8869"/>
          <ac:picMkLst>
            <pc:docMk/>
            <pc:sldMk cId="117663629" sldId="260"/>
            <ac:picMk id="6" creationId="{137344BD-9E5C-422A-8D63-07207E32C073}"/>
          </ac:picMkLst>
        </pc:picChg>
        <pc:picChg chg="add del mod">
          <ac:chgData name="MARELLA MORAD" userId="b315311f-e576-4214-aa6a-3ade3ec1be50" providerId="ADAL" clId="{E95DE3F5-F95B-452A-A1A7-2A0DBEC30A39}" dt="2020-10-07T10:18:27.116" v="7631" actId="931"/>
          <ac:picMkLst>
            <pc:docMk/>
            <pc:sldMk cId="117663629" sldId="260"/>
            <ac:picMk id="9" creationId="{A846AD05-B847-41DA-A3A0-7B3A7F47EBD4}"/>
          </ac:picMkLst>
        </pc:picChg>
        <pc:picChg chg="add mod">
          <ac:chgData name="MARELLA MORAD" userId="b315311f-e576-4214-aa6a-3ade3ec1be50" providerId="ADAL" clId="{E95DE3F5-F95B-452A-A1A7-2A0DBEC30A39}" dt="2020-10-07T10:41:12.911" v="8473" actId="962"/>
          <ac:picMkLst>
            <pc:docMk/>
            <pc:sldMk cId="117663629" sldId="260"/>
            <ac:picMk id="15" creationId="{64B793B0-1664-407F-843F-A458F8AD9D0B}"/>
          </ac:picMkLst>
        </pc:picChg>
        <pc:picChg chg="add del mod">
          <ac:chgData name="MARELLA MORAD" userId="b315311f-e576-4214-aa6a-3ade3ec1be50" providerId="ADAL" clId="{E95DE3F5-F95B-452A-A1A7-2A0DBEC30A39}" dt="2020-10-07T11:11:33.164" v="8634"/>
          <ac:picMkLst>
            <pc:docMk/>
            <pc:sldMk cId="117663629" sldId="260"/>
            <ac:picMk id="27" creationId="{8E1E919B-734C-44EE-8BA3-EC00C61A44AD}"/>
          </ac:picMkLst>
        </pc:picChg>
        <pc:picChg chg="add del mod">
          <ac:chgData name="MARELLA MORAD" userId="b315311f-e576-4214-aa6a-3ade3ec1be50" providerId="ADAL" clId="{E95DE3F5-F95B-452A-A1A7-2A0DBEC30A39}" dt="2020-10-07T11:12:23.805" v="8636"/>
          <ac:picMkLst>
            <pc:docMk/>
            <pc:sldMk cId="117663629" sldId="260"/>
            <ac:picMk id="28" creationId="{15358A4E-BF31-4353-B448-DF8FC78A48C8}"/>
          </ac:picMkLst>
        </pc:picChg>
        <pc:picChg chg="add del mod">
          <ac:chgData name="MARELLA MORAD" userId="b315311f-e576-4214-aa6a-3ade3ec1be50" providerId="ADAL" clId="{E95DE3F5-F95B-452A-A1A7-2A0DBEC30A39}" dt="2020-10-07T11:12:47.671" v="8638"/>
          <ac:picMkLst>
            <pc:docMk/>
            <pc:sldMk cId="117663629" sldId="260"/>
            <ac:picMk id="29" creationId="{B6ED2755-19D6-4241-AB7D-626417111EEF}"/>
          </ac:picMkLst>
        </pc:picChg>
        <pc:picChg chg="add del mod">
          <ac:chgData name="MARELLA MORAD" userId="b315311f-e576-4214-aa6a-3ade3ec1be50" providerId="ADAL" clId="{E95DE3F5-F95B-452A-A1A7-2A0DBEC30A39}" dt="2020-10-07T11:13:27.121" v="8640"/>
          <ac:picMkLst>
            <pc:docMk/>
            <pc:sldMk cId="117663629" sldId="260"/>
            <ac:picMk id="30" creationId="{155B1D37-BDC3-4AFD-A44D-8308E5A945D7}"/>
          </ac:picMkLst>
        </pc:picChg>
        <pc:picChg chg="add del mod">
          <ac:chgData name="MARELLA MORAD" userId="b315311f-e576-4214-aa6a-3ade3ec1be50" providerId="ADAL" clId="{E95DE3F5-F95B-452A-A1A7-2A0DBEC30A39}" dt="2020-10-07T11:13:50.150" v="8642"/>
          <ac:picMkLst>
            <pc:docMk/>
            <pc:sldMk cId="117663629" sldId="260"/>
            <ac:picMk id="31" creationId="{CF75EDA2-AB6E-4615-97C9-F959FEE14E1E}"/>
          </ac:picMkLst>
        </pc:picChg>
        <pc:picChg chg="add del mod">
          <ac:chgData name="MARELLA MORAD" userId="b315311f-e576-4214-aa6a-3ade3ec1be50" providerId="ADAL" clId="{E95DE3F5-F95B-452A-A1A7-2A0DBEC30A39}" dt="2020-10-09T05:12:16.369" v="8812"/>
          <ac:picMkLst>
            <pc:docMk/>
            <pc:sldMk cId="117663629" sldId="260"/>
            <ac:picMk id="32" creationId="{DF385009-BCA8-4C1D-83C0-FEA4A5E70119}"/>
          </ac:picMkLst>
        </pc:picChg>
      </pc:sldChg>
      <pc:sldChg chg="addSp delSp modSp mod ord modTransition setBg modAnim">
        <pc:chgData name="MARELLA MORAD" userId="b315311f-e576-4214-aa6a-3ade3ec1be50" providerId="ADAL" clId="{E95DE3F5-F95B-452A-A1A7-2A0DBEC30A39}" dt="2020-10-09T05:37:47.166" v="8878"/>
        <pc:sldMkLst>
          <pc:docMk/>
          <pc:sldMk cId="36082297" sldId="261"/>
        </pc:sldMkLst>
        <pc:spChg chg="mod">
          <ac:chgData name="MARELLA MORAD" userId="b315311f-e576-4214-aa6a-3ade3ec1be50" providerId="ADAL" clId="{E95DE3F5-F95B-452A-A1A7-2A0DBEC30A39}" dt="2020-10-03T10:28:56.344" v="5094" actId="26606"/>
          <ac:spMkLst>
            <pc:docMk/>
            <pc:sldMk cId="36082297" sldId="261"/>
            <ac:spMk id="2" creationId="{2D003024-A31C-4572-8695-FA457EA54B20}"/>
          </ac:spMkLst>
        </pc:spChg>
        <pc:spChg chg="del mod">
          <ac:chgData name="MARELLA MORAD" userId="b315311f-e576-4214-aa6a-3ade3ec1be50" providerId="ADAL" clId="{E95DE3F5-F95B-452A-A1A7-2A0DBEC30A39}" dt="2020-10-03T10:28:56.344" v="5094" actId="26606"/>
          <ac:spMkLst>
            <pc:docMk/>
            <pc:sldMk cId="36082297" sldId="261"/>
            <ac:spMk id="3" creationId="{E7DF522C-84E3-418A-90B8-36C36845489D}"/>
          </ac:spMkLst>
        </pc:spChg>
        <pc:spChg chg="mod">
          <ac:chgData name="MARELLA MORAD" userId="b315311f-e576-4214-aa6a-3ade3ec1be50" providerId="ADAL" clId="{E95DE3F5-F95B-452A-A1A7-2A0DBEC30A39}" dt="2020-10-03T10:28:56.344" v="5094" actId="26606"/>
          <ac:spMkLst>
            <pc:docMk/>
            <pc:sldMk cId="36082297" sldId="261"/>
            <ac:spMk id="4" creationId="{266A3C2D-EF75-4B1D-8948-445EF3F49C57}"/>
          </ac:spMkLst>
        </pc:spChg>
        <pc:spChg chg="add">
          <ac:chgData name="MARELLA MORAD" userId="b315311f-e576-4214-aa6a-3ade3ec1be50" providerId="ADAL" clId="{E95DE3F5-F95B-452A-A1A7-2A0DBEC30A39}" dt="2020-10-03T10:28:56.344" v="5094" actId="26606"/>
          <ac:spMkLst>
            <pc:docMk/>
            <pc:sldMk cId="36082297" sldId="261"/>
            <ac:spMk id="10" creationId="{E383CC5D-71E8-4CB2-8E4A-F1E4FF6DC9D6}"/>
          </ac:spMkLst>
        </pc:spChg>
        <pc:spChg chg="add">
          <ac:chgData name="MARELLA MORAD" userId="b315311f-e576-4214-aa6a-3ade3ec1be50" providerId="ADAL" clId="{E95DE3F5-F95B-452A-A1A7-2A0DBEC30A39}" dt="2020-10-03T10:28:56.344" v="5094" actId="26606"/>
          <ac:spMkLst>
            <pc:docMk/>
            <pc:sldMk cId="36082297" sldId="261"/>
            <ac:spMk id="12" creationId="{E2DA5AC1-43C5-4243-9028-07DBB80D0C95}"/>
          </ac:spMkLst>
        </pc:spChg>
        <pc:spChg chg="add">
          <ac:chgData name="MARELLA MORAD" userId="b315311f-e576-4214-aa6a-3ade3ec1be50" providerId="ADAL" clId="{E95DE3F5-F95B-452A-A1A7-2A0DBEC30A39}" dt="2020-10-03T10:28:56.344" v="5094" actId="26606"/>
          <ac:spMkLst>
            <pc:docMk/>
            <pc:sldMk cId="36082297" sldId="261"/>
            <ac:spMk id="14" creationId="{8A4EDA1C-27A1-4C83-ACE4-6675EC9245B1}"/>
          </ac:spMkLst>
        </pc:spChg>
        <pc:spChg chg="add">
          <ac:chgData name="MARELLA MORAD" userId="b315311f-e576-4214-aa6a-3ade3ec1be50" providerId="ADAL" clId="{E95DE3F5-F95B-452A-A1A7-2A0DBEC30A39}" dt="2020-10-03T10:28:56.344" v="5094" actId="26606"/>
          <ac:spMkLst>
            <pc:docMk/>
            <pc:sldMk cId="36082297" sldId="261"/>
            <ac:spMk id="16" creationId="{1C2185E4-B584-4B9D-9440-DEA0FB9D94DF}"/>
          </ac:spMkLst>
        </pc:spChg>
        <pc:spChg chg="add">
          <ac:chgData name="MARELLA MORAD" userId="b315311f-e576-4214-aa6a-3ade3ec1be50" providerId="ADAL" clId="{E95DE3F5-F95B-452A-A1A7-2A0DBEC30A39}" dt="2020-10-03T10:28:56.344" v="5094" actId="26606"/>
          <ac:spMkLst>
            <pc:docMk/>
            <pc:sldMk cId="36082297" sldId="261"/>
            <ac:spMk id="18" creationId="{FF33EC8A-EE0A-4395-97E2-DAD467CF734C}"/>
          </ac:spMkLst>
        </pc:spChg>
        <pc:spChg chg="add">
          <ac:chgData name="MARELLA MORAD" userId="b315311f-e576-4214-aa6a-3ade3ec1be50" providerId="ADAL" clId="{E95DE3F5-F95B-452A-A1A7-2A0DBEC30A39}" dt="2020-10-03T10:28:56.344" v="5094" actId="26606"/>
          <ac:spMkLst>
            <pc:docMk/>
            <pc:sldMk cId="36082297" sldId="261"/>
            <ac:spMk id="20" creationId="{FF85DA95-16A4-404E-9BFF-27F8E4FC78AA}"/>
          </ac:spMkLst>
        </pc:spChg>
        <pc:graphicFrameChg chg="add mod">
          <ac:chgData name="MARELLA MORAD" userId="b315311f-e576-4214-aa6a-3ade3ec1be50" providerId="ADAL" clId="{E95DE3F5-F95B-452A-A1A7-2A0DBEC30A39}" dt="2020-10-03T11:39:28.673" v="6662" actId="404"/>
          <ac:graphicFrameMkLst>
            <pc:docMk/>
            <pc:sldMk cId="36082297" sldId="261"/>
            <ac:graphicFrameMk id="6" creationId="{D966DA4F-3B1B-4CA2-AC7A-2CA7B1845A99}"/>
          </ac:graphicFrameMkLst>
        </pc:graphicFrameChg>
        <pc:picChg chg="add del mod">
          <ac:chgData name="MARELLA MORAD" userId="b315311f-e576-4214-aa6a-3ade3ec1be50" providerId="ADAL" clId="{E95DE3F5-F95B-452A-A1A7-2A0DBEC30A39}" dt="2020-10-09T05:12:16.369" v="8812"/>
          <ac:picMkLst>
            <pc:docMk/>
            <pc:sldMk cId="36082297" sldId="261"/>
            <ac:picMk id="3" creationId="{604B91BF-3C13-4AF9-AB02-6090897A7C5D}"/>
          </ac:picMkLst>
        </pc:picChg>
        <pc:picChg chg="add del mod">
          <ac:chgData name="MARELLA MORAD" userId="b315311f-e576-4214-aa6a-3ade3ec1be50" providerId="ADAL" clId="{E95DE3F5-F95B-452A-A1A7-2A0DBEC30A39}" dt="2020-10-09T05:35:36.067" v="8876"/>
          <ac:picMkLst>
            <pc:docMk/>
            <pc:sldMk cId="36082297" sldId="261"/>
            <ac:picMk id="5" creationId="{21DC6684-84F6-46D0-84A6-FAB4350A4D97}"/>
          </ac:picMkLst>
        </pc:picChg>
        <pc:picChg chg="add mod">
          <ac:chgData name="MARELLA MORAD" userId="b315311f-e576-4214-aa6a-3ade3ec1be50" providerId="ADAL" clId="{E95DE3F5-F95B-452A-A1A7-2A0DBEC30A39}" dt="2020-10-09T05:37:47.166" v="8878"/>
          <ac:picMkLst>
            <pc:docMk/>
            <pc:sldMk cId="36082297" sldId="261"/>
            <ac:picMk id="7" creationId="{A12814B3-FA77-4C4C-9EFE-1E9111425C0D}"/>
          </ac:picMkLst>
        </pc:picChg>
      </pc:sldChg>
      <pc:sldChg chg="addSp delSp modSp del mod modTransition modAnim">
        <pc:chgData name="MARELLA MORAD" userId="b315311f-e576-4214-aa6a-3ade3ec1be50" providerId="ADAL" clId="{E95DE3F5-F95B-452A-A1A7-2A0DBEC30A39}" dt="2020-10-09T05:08:48.729" v="8784" actId="47"/>
        <pc:sldMkLst>
          <pc:docMk/>
          <pc:sldMk cId="127534703" sldId="262"/>
        </pc:sldMkLst>
        <pc:spChg chg="del">
          <ac:chgData name="MARELLA MORAD" userId="b315311f-e576-4214-aa6a-3ade3ec1be50" providerId="ADAL" clId="{E95DE3F5-F95B-452A-A1A7-2A0DBEC30A39}" dt="2020-10-03T10:29:43.256" v="5100" actId="1032"/>
          <ac:spMkLst>
            <pc:docMk/>
            <pc:sldMk cId="127534703" sldId="262"/>
            <ac:spMk id="3" creationId="{20ABE222-06D1-4E94-9FAD-59DCD9135A1A}"/>
          </ac:spMkLst>
        </pc:spChg>
        <pc:spChg chg="add del mod">
          <ac:chgData name="MARELLA MORAD" userId="b315311f-e576-4214-aa6a-3ade3ec1be50" providerId="ADAL" clId="{E95DE3F5-F95B-452A-A1A7-2A0DBEC30A39}" dt="2020-10-03T10:50:10.313" v="5440" actId="3680"/>
          <ac:spMkLst>
            <pc:docMk/>
            <pc:sldMk cId="127534703" sldId="262"/>
            <ac:spMk id="8" creationId="{0516593A-B7EB-4AE6-9180-4A04564EA625}"/>
          </ac:spMkLst>
        </pc:spChg>
        <pc:spChg chg="add del mod">
          <ac:chgData name="MARELLA MORAD" userId="b315311f-e576-4214-aa6a-3ade3ec1be50" providerId="ADAL" clId="{E95DE3F5-F95B-452A-A1A7-2A0DBEC30A39}" dt="2020-10-03T10:50:38.057" v="5455" actId="1032"/>
          <ac:spMkLst>
            <pc:docMk/>
            <pc:sldMk cId="127534703" sldId="262"/>
            <ac:spMk id="15" creationId="{8C1B3467-E573-4CC8-A975-91D053405D1F}"/>
          </ac:spMkLst>
        </pc:spChg>
        <pc:spChg chg="add mod">
          <ac:chgData name="MARELLA MORAD" userId="b315311f-e576-4214-aa6a-3ade3ec1be50" providerId="ADAL" clId="{E95DE3F5-F95B-452A-A1A7-2A0DBEC30A39}" dt="2020-10-03T11:03:48.591" v="5993" actId="164"/>
          <ac:spMkLst>
            <pc:docMk/>
            <pc:sldMk cId="127534703" sldId="262"/>
            <ac:spMk id="20" creationId="{7F0D1B66-137B-4B09-924F-204BCF6A9CED}"/>
          </ac:spMkLst>
        </pc:spChg>
        <pc:spChg chg="add mod">
          <ac:chgData name="MARELLA MORAD" userId="b315311f-e576-4214-aa6a-3ade3ec1be50" providerId="ADAL" clId="{E95DE3F5-F95B-452A-A1A7-2A0DBEC30A39}" dt="2020-10-03T11:03:48.591" v="5993" actId="164"/>
          <ac:spMkLst>
            <pc:docMk/>
            <pc:sldMk cId="127534703" sldId="262"/>
            <ac:spMk id="22" creationId="{C5A5F0D0-0F84-4DAF-82A0-4EF4E2BB93EE}"/>
          </ac:spMkLst>
        </pc:spChg>
        <pc:spChg chg="add mod">
          <ac:chgData name="MARELLA MORAD" userId="b315311f-e576-4214-aa6a-3ade3ec1be50" providerId="ADAL" clId="{E95DE3F5-F95B-452A-A1A7-2A0DBEC30A39}" dt="2020-10-03T11:03:48.591" v="5993" actId="164"/>
          <ac:spMkLst>
            <pc:docMk/>
            <pc:sldMk cId="127534703" sldId="262"/>
            <ac:spMk id="24" creationId="{1601B80B-4718-46DF-8843-CCBC2172BF4E}"/>
          </ac:spMkLst>
        </pc:spChg>
        <pc:spChg chg="add mod">
          <ac:chgData name="MARELLA MORAD" userId="b315311f-e576-4214-aa6a-3ade3ec1be50" providerId="ADAL" clId="{E95DE3F5-F95B-452A-A1A7-2A0DBEC30A39}" dt="2020-10-03T11:03:48.591" v="5993" actId="164"/>
          <ac:spMkLst>
            <pc:docMk/>
            <pc:sldMk cId="127534703" sldId="262"/>
            <ac:spMk id="26" creationId="{D8A16364-F3A6-434D-A46B-3FB1250476EC}"/>
          </ac:spMkLst>
        </pc:spChg>
        <pc:grpChg chg="add mod">
          <ac:chgData name="MARELLA MORAD" userId="b315311f-e576-4214-aa6a-3ade3ec1be50" providerId="ADAL" clId="{E95DE3F5-F95B-452A-A1A7-2A0DBEC30A39}" dt="2020-10-03T11:03:48.591" v="5993" actId="164"/>
          <ac:grpSpMkLst>
            <pc:docMk/>
            <pc:sldMk cId="127534703" sldId="262"/>
            <ac:grpSpMk id="27" creationId="{46211F53-CA6C-4777-80C3-1EE25D0570B3}"/>
          </ac:grpSpMkLst>
        </pc:grpChg>
        <pc:graphicFrameChg chg="add del mod modGraphic">
          <ac:chgData name="MARELLA MORAD" userId="b315311f-e576-4214-aa6a-3ade3ec1be50" providerId="ADAL" clId="{E95DE3F5-F95B-452A-A1A7-2A0DBEC30A39}" dt="2020-10-03T10:38:03.440" v="5353" actId="478"/>
          <ac:graphicFrameMkLst>
            <pc:docMk/>
            <pc:sldMk cId="127534703" sldId="262"/>
            <ac:graphicFrameMk id="5" creationId="{6012C678-426D-469A-AD2D-195AFCC6CC1E}"/>
          </ac:graphicFrameMkLst>
        </pc:graphicFrameChg>
        <pc:graphicFrameChg chg="add del mod ord">
          <ac:chgData name="MARELLA MORAD" userId="b315311f-e576-4214-aa6a-3ade3ec1be50" providerId="ADAL" clId="{E95DE3F5-F95B-452A-A1A7-2A0DBEC30A39}" dt="2020-10-03T10:39:18.699" v="5402" actId="478"/>
          <ac:graphicFrameMkLst>
            <pc:docMk/>
            <pc:sldMk cId="127534703" sldId="262"/>
            <ac:graphicFrameMk id="6" creationId="{22ADE9E4-2A52-44DE-96E6-25BA5D1DE7C2}"/>
          </ac:graphicFrameMkLst>
        </pc:graphicFrameChg>
        <pc:graphicFrameChg chg="add del mod modGraphic">
          <ac:chgData name="MARELLA MORAD" userId="b315311f-e576-4214-aa6a-3ade3ec1be50" providerId="ADAL" clId="{E95DE3F5-F95B-452A-A1A7-2A0DBEC30A39}" dt="2020-10-03T10:39:16.106" v="5400" actId="1032"/>
          <ac:graphicFrameMkLst>
            <pc:docMk/>
            <pc:sldMk cId="127534703" sldId="262"/>
            <ac:graphicFrameMk id="9" creationId="{B001341C-5247-4453-A341-5A8F549360EF}"/>
          </ac:graphicFrameMkLst>
        </pc:graphicFrameChg>
        <pc:graphicFrameChg chg="add del mod ord modGraphic">
          <ac:chgData name="MARELLA MORAD" userId="b315311f-e576-4214-aa6a-3ade3ec1be50" providerId="ADAL" clId="{E95DE3F5-F95B-452A-A1A7-2A0DBEC30A39}" dt="2020-10-03T10:49:46.542" v="5437" actId="3680"/>
          <ac:graphicFrameMkLst>
            <pc:docMk/>
            <pc:sldMk cId="127534703" sldId="262"/>
            <ac:graphicFrameMk id="10" creationId="{98BFBD43-FFB0-46E9-9A1F-BAC1F3612733}"/>
          </ac:graphicFrameMkLst>
        </pc:graphicFrameChg>
        <pc:graphicFrameChg chg="add del mod modGraphic">
          <ac:chgData name="MARELLA MORAD" userId="b315311f-e576-4214-aa6a-3ade3ec1be50" providerId="ADAL" clId="{E95DE3F5-F95B-452A-A1A7-2A0DBEC30A39}" dt="2020-10-03T10:49:44.507" v="5435"/>
          <ac:graphicFrameMkLst>
            <pc:docMk/>
            <pc:sldMk cId="127534703" sldId="262"/>
            <ac:graphicFrameMk id="11" creationId="{E77C9806-A8B8-42F2-82AC-912202698137}"/>
          </ac:graphicFrameMkLst>
        </pc:graphicFrameChg>
        <pc:graphicFrameChg chg="add del mod ord modGraphic">
          <ac:chgData name="MARELLA MORAD" userId="b315311f-e576-4214-aa6a-3ade3ec1be50" providerId="ADAL" clId="{E95DE3F5-F95B-452A-A1A7-2A0DBEC30A39}" dt="2020-10-03T10:49:59.578" v="5439" actId="3680"/>
          <ac:graphicFrameMkLst>
            <pc:docMk/>
            <pc:sldMk cId="127534703" sldId="262"/>
            <ac:graphicFrameMk id="12" creationId="{AF4FF833-B4C0-46C9-BABA-CBCF0864E701}"/>
          </ac:graphicFrameMkLst>
        </pc:graphicFrameChg>
        <pc:graphicFrameChg chg="add del mod ord modGraphic">
          <ac:chgData name="MARELLA MORAD" userId="b315311f-e576-4214-aa6a-3ade3ec1be50" providerId="ADAL" clId="{E95DE3F5-F95B-452A-A1A7-2A0DBEC30A39}" dt="2020-10-03T10:50:21.003" v="5454" actId="478"/>
          <ac:graphicFrameMkLst>
            <pc:docMk/>
            <pc:sldMk cId="127534703" sldId="262"/>
            <ac:graphicFrameMk id="13" creationId="{614661C1-C91C-4462-A81E-5986D2BDB10D}"/>
          </ac:graphicFrameMkLst>
        </pc:graphicFrameChg>
        <pc:graphicFrameChg chg="add mod modGraphic">
          <ac:chgData name="MARELLA MORAD" userId="b315311f-e576-4214-aa6a-3ade3ec1be50" providerId="ADAL" clId="{E95DE3F5-F95B-452A-A1A7-2A0DBEC30A39}" dt="2020-10-03T11:39:50.095" v="6667"/>
          <ac:graphicFrameMkLst>
            <pc:docMk/>
            <pc:sldMk cId="127534703" sldId="262"/>
            <ac:graphicFrameMk id="16" creationId="{520822C8-D8C3-4FD9-89ED-6F86F1CE954F}"/>
          </ac:graphicFrameMkLst>
        </pc:graphicFrameChg>
        <pc:picChg chg="add del mod">
          <ac:chgData name="MARELLA MORAD" userId="b315311f-e576-4214-aa6a-3ade3ec1be50" providerId="ADAL" clId="{E95DE3F5-F95B-452A-A1A7-2A0DBEC30A39}" dt="2020-10-07T11:15:34.822" v="8644"/>
          <ac:picMkLst>
            <pc:docMk/>
            <pc:sldMk cId="127534703" sldId="262"/>
            <ac:picMk id="3" creationId="{14AA9866-4EEF-48BF-B93A-5859E5664E09}"/>
          </ac:picMkLst>
        </pc:picChg>
        <pc:picChg chg="add del mod">
          <ac:chgData name="MARELLA MORAD" userId="b315311f-e576-4214-aa6a-3ade3ec1be50" providerId="ADAL" clId="{E95DE3F5-F95B-452A-A1A7-2A0DBEC30A39}" dt="2020-10-07T11:15:51.673" v="8646"/>
          <ac:picMkLst>
            <pc:docMk/>
            <pc:sldMk cId="127534703" sldId="262"/>
            <ac:picMk id="5" creationId="{0F138513-8FB7-49A2-84E9-1EB309C0BA2F}"/>
          </ac:picMkLst>
        </pc:picChg>
        <pc:picChg chg="add del mod">
          <ac:chgData name="MARELLA MORAD" userId="b315311f-e576-4214-aa6a-3ade3ec1be50" providerId="ADAL" clId="{E95DE3F5-F95B-452A-A1A7-2A0DBEC30A39}" dt="2020-10-07T11:16:07.190" v="8648"/>
          <ac:picMkLst>
            <pc:docMk/>
            <pc:sldMk cId="127534703" sldId="262"/>
            <ac:picMk id="6" creationId="{F60F2902-FFA7-4790-BF6E-B5B655C59CD8}"/>
          </ac:picMkLst>
        </pc:picChg>
        <pc:picChg chg="add mod">
          <ac:chgData name="MARELLA MORAD" userId="b315311f-e576-4214-aa6a-3ade3ec1be50" providerId="ADAL" clId="{E95DE3F5-F95B-452A-A1A7-2A0DBEC30A39}" dt="2020-10-07T11:17:11.717" v="8649"/>
          <ac:picMkLst>
            <pc:docMk/>
            <pc:sldMk cId="127534703" sldId="262"/>
            <ac:picMk id="7" creationId="{E5FB9FB8-4929-4E22-8EEC-CED634BBF380}"/>
          </ac:picMkLst>
        </pc:picChg>
        <pc:cxnChg chg="add mod">
          <ac:chgData name="MARELLA MORAD" userId="b315311f-e576-4214-aa6a-3ade3ec1be50" providerId="ADAL" clId="{E95DE3F5-F95B-452A-A1A7-2A0DBEC30A39}" dt="2020-10-03T11:03:48.591" v="5993" actId="164"/>
          <ac:cxnSpMkLst>
            <pc:docMk/>
            <pc:sldMk cId="127534703" sldId="262"/>
            <ac:cxnSpMk id="18" creationId="{3AB62D3A-B0DA-4CD3-A762-1916203E7978}"/>
          </ac:cxnSpMkLst>
        </pc:cxnChg>
      </pc:sldChg>
      <pc:sldChg chg="addSp delSp modSp new del mod setBg modAnim">
        <pc:chgData name="MARELLA MORAD" userId="b315311f-e576-4214-aa6a-3ade3ec1be50" providerId="ADAL" clId="{E95DE3F5-F95B-452A-A1A7-2A0DBEC30A39}" dt="2020-10-03T11:18:29.236" v="6328" actId="47"/>
        <pc:sldMkLst>
          <pc:docMk/>
          <pc:sldMk cId="14644790" sldId="263"/>
        </pc:sldMkLst>
        <pc:spChg chg="mod">
          <ac:chgData name="MARELLA MORAD" userId="b315311f-e576-4214-aa6a-3ade3ec1be50" providerId="ADAL" clId="{E95DE3F5-F95B-452A-A1A7-2A0DBEC30A39}" dt="2020-09-18T10:13:06.542" v="221" actId="26606"/>
          <ac:spMkLst>
            <pc:docMk/>
            <pc:sldMk cId="14644790" sldId="263"/>
            <ac:spMk id="2" creationId="{D3C28820-783B-415F-9D24-3065F8C0D5B1}"/>
          </ac:spMkLst>
        </pc:spChg>
        <pc:spChg chg="add del mod">
          <ac:chgData name="MARELLA MORAD" userId="b315311f-e576-4214-aa6a-3ade3ec1be50" providerId="ADAL" clId="{E95DE3F5-F95B-452A-A1A7-2A0DBEC30A39}" dt="2020-09-18T10:13:06.542" v="221" actId="26606"/>
          <ac:spMkLst>
            <pc:docMk/>
            <pc:sldMk cId="14644790" sldId="263"/>
            <ac:spMk id="3" creationId="{B1D1E2AA-E866-4CA9-A6F7-064FB22556FC}"/>
          </ac:spMkLst>
        </pc:spChg>
        <pc:spChg chg="mod">
          <ac:chgData name="MARELLA MORAD" userId="b315311f-e576-4214-aa6a-3ade3ec1be50" providerId="ADAL" clId="{E95DE3F5-F95B-452A-A1A7-2A0DBEC30A39}" dt="2020-09-18T10:13:06.542" v="221" actId="26606"/>
          <ac:spMkLst>
            <pc:docMk/>
            <pc:sldMk cId="14644790" sldId="263"/>
            <ac:spMk id="4" creationId="{2BE662C8-B30F-4F68-9EFD-2A68424217EF}"/>
          </ac:spMkLst>
        </pc:spChg>
        <pc:spChg chg="add del">
          <ac:chgData name="MARELLA MORAD" userId="b315311f-e576-4214-aa6a-3ade3ec1be50" providerId="ADAL" clId="{E95DE3F5-F95B-452A-A1A7-2A0DBEC30A39}" dt="2020-09-18T10:12:48.013" v="218" actId="26606"/>
          <ac:spMkLst>
            <pc:docMk/>
            <pc:sldMk cId="14644790" sldId="263"/>
            <ac:spMk id="10" creationId="{06E6C0C3-A448-4D8B-86C7-3C83B7E4A600}"/>
          </ac:spMkLst>
        </pc:spChg>
        <pc:spChg chg="add del">
          <ac:chgData name="MARELLA MORAD" userId="b315311f-e576-4214-aa6a-3ade3ec1be50" providerId="ADAL" clId="{E95DE3F5-F95B-452A-A1A7-2A0DBEC30A39}" dt="2020-09-18T10:12:48.013" v="218" actId="26606"/>
          <ac:spMkLst>
            <pc:docMk/>
            <pc:sldMk cId="14644790" sldId="263"/>
            <ac:spMk id="12" creationId="{EF1326A3-CBDD-4503-8C40-806B4ABF4F2A}"/>
          </ac:spMkLst>
        </pc:spChg>
        <pc:spChg chg="add del">
          <ac:chgData name="MARELLA MORAD" userId="b315311f-e576-4214-aa6a-3ade3ec1be50" providerId="ADAL" clId="{E95DE3F5-F95B-452A-A1A7-2A0DBEC30A39}" dt="2020-09-18T10:12:48.013" v="218" actId="26606"/>
          <ac:spMkLst>
            <pc:docMk/>
            <pc:sldMk cId="14644790" sldId="263"/>
            <ac:spMk id="14" creationId="{5910698D-E436-464E-9DE4-F9FB349FD9E6}"/>
          </ac:spMkLst>
        </pc:spChg>
        <pc:spChg chg="add del">
          <ac:chgData name="MARELLA MORAD" userId="b315311f-e576-4214-aa6a-3ade3ec1be50" providerId="ADAL" clId="{E95DE3F5-F95B-452A-A1A7-2A0DBEC30A39}" dt="2020-09-18T10:13:06.372" v="220" actId="26606"/>
          <ac:spMkLst>
            <pc:docMk/>
            <pc:sldMk cId="14644790" sldId="263"/>
            <ac:spMk id="16" creationId="{1C2185E4-B584-4B9D-9440-DEA0FB9D94DF}"/>
          </ac:spMkLst>
        </pc:spChg>
        <pc:spChg chg="add del">
          <ac:chgData name="MARELLA MORAD" userId="b315311f-e576-4214-aa6a-3ade3ec1be50" providerId="ADAL" clId="{E95DE3F5-F95B-452A-A1A7-2A0DBEC30A39}" dt="2020-09-18T10:13:06.372" v="220" actId="26606"/>
          <ac:spMkLst>
            <pc:docMk/>
            <pc:sldMk cId="14644790" sldId="263"/>
            <ac:spMk id="17" creationId="{E383CC5D-71E8-4CB2-8E4A-F1E4FF6DC9D6}"/>
          </ac:spMkLst>
        </pc:spChg>
        <pc:spChg chg="add del">
          <ac:chgData name="MARELLA MORAD" userId="b315311f-e576-4214-aa6a-3ade3ec1be50" providerId="ADAL" clId="{E95DE3F5-F95B-452A-A1A7-2A0DBEC30A39}" dt="2020-09-18T10:13:06.372" v="220" actId="26606"/>
          <ac:spMkLst>
            <pc:docMk/>
            <pc:sldMk cId="14644790" sldId="263"/>
            <ac:spMk id="18" creationId="{FF33EC8A-EE0A-4395-97E2-DAD467CF734C}"/>
          </ac:spMkLst>
        </pc:spChg>
        <pc:spChg chg="add del">
          <ac:chgData name="MARELLA MORAD" userId="b315311f-e576-4214-aa6a-3ade3ec1be50" providerId="ADAL" clId="{E95DE3F5-F95B-452A-A1A7-2A0DBEC30A39}" dt="2020-09-18T10:13:06.372" v="220" actId="26606"/>
          <ac:spMkLst>
            <pc:docMk/>
            <pc:sldMk cId="14644790" sldId="263"/>
            <ac:spMk id="19" creationId="{E2DA5AC1-43C5-4243-9028-07DBB80D0C95}"/>
          </ac:spMkLst>
        </pc:spChg>
        <pc:spChg chg="add del">
          <ac:chgData name="MARELLA MORAD" userId="b315311f-e576-4214-aa6a-3ade3ec1be50" providerId="ADAL" clId="{E95DE3F5-F95B-452A-A1A7-2A0DBEC30A39}" dt="2020-09-18T10:13:06.372" v="220" actId="26606"/>
          <ac:spMkLst>
            <pc:docMk/>
            <pc:sldMk cId="14644790" sldId="263"/>
            <ac:spMk id="20" creationId="{FF85DA95-16A4-404E-9BFF-27F8E4FC78AA}"/>
          </ac:spMkLst>
        </pc:spChg>
        <pc:spChg chg="add del">
          <ac:chgData name="MARELLA MORAD" userId="b315311f-e576-4214-aa6a-3ade3ec1be50" providerId="ADAL" clId="{E95DE3F5-F95B-452A-A1A7-2A0DBEC30A39}" dt="2020-09-18T10:13:06.372" v="220" actId="26606"/>
          <ac:spMkLst>
            <pc:docMk/>
            <pc:sldMk cId="14644790" sldId="263"/>
            <ac:spMk id="21" creationId="{8A4EDA1C-27A1-4C83-ACE4-6675EC9245B1}"/>
          </ac:spMkLst>
        </pc:spChg>
        <pc:spChg chg="add">
          <ac:chgData name="MARELLA MORAD" userId="b315311f-e576-4214-aa6a-3ade3ec1be50" providerId="ADAL" clId="{E95DE3F5-F95B-452A-A1A7-2A0DBEC30A39}" dt="2020-09-18T10:13:06.542" v="221" actId="26606"/>
          <ac:spMkLst>
            <pc:docMk/>
            <pc:sldMk cId="14644790" sldId="263"/>
            <ac:spMk id="24" creationId="{06E6C0C3-A448-4D8B-86C7-3C83B7E4A600}"/>
          </ac:spMkLst>
        </pc:spChg>
        <pc:spChg chg="add">
          <ac:chgData name="MARELLA MORAD" userId="b315311f-e576-4214-aa6a-3ade3ec1be50" providerId="ADAL" clId="{E95DE3F5-F95B-452A-A1A7-2A0DBEC30A39}" dt="2020-09-18T10:13:06.542" v="221" actId="26606"/>
          <ac:spMkLst>
            <pc:docMk/>
            <pc:sldMk cId="14644790" sldId="263"/>
            <ac:spMk id="25" creationId="{EF1326A3-CBDD-4503-8C40-806B4ABF4F2A}"/>
          </ac:spMkLst>
        </pc:spChg>
        <pc:spChg chg="add">
          <ac:chgData name="MARELLA MORAD" userId="b315311f-e576-4214-aa6a-3ade3ec1be50" providerId="ADAL" clId="{E95DE3F5-F95B-452A-A1A7-2A0DBEC30A39}" dt="2020-09-18T10:13:06.542" v="221" actId="26606"/>
          <ac:spMkLst>
            <pc:docMk/>
            <pc:sldMk cId="14644790" sldId="263"/>
            <ac:spMk id="26" creationId="{5910698D-E436-464E-9DE4-F9FB349FD9E6}"/>
          </ac:spMkLst>
        </pc:spChg>
        <pc:graphicFrameChg chg="add del">
          <ac:chgData name="MARELLA MORAD" userId="b315311f-e576-4214-aa6a-3ade3ec1be50" providerId="ADAL" clId="{E95DE3F5-F95B-452A-A1A7-2A0DBEC30A39}" dt="2020-09-18T10:12:48.013" v="218" actId="26606"/>
          <ac:graphicFrameMkLst>
            <pc:docMk/>
            <pc:sldMk cId="14644790" sldId="263"/>
            <ac:graphicFrameMk id="6" creationId="{4EBAA37B-00CA-4BD0-AFCD-15A844FAB562}"/>
          </ac:graphicFrameMkLst>
        </pc:graphicFrameChg>
        <pc:graphicFrameChg chg="add del">
          <ac:chgData name="MARELLA MORAD" userId="b315311f-e576-4214-aa6a-3ade3ec1be50" providerId="ADAL" clId="{E95DE3F5-F95B-452A-A1A7-2A0DBEC30A39}" dt="2020-09-18T10:13:06.372" v="220" actId="26606"/>
          <ac:graphicFrameMkLst>
            <pc:docMk/>
            <pc:sldMk cId="14644790" sldId="263"/>
            <ac:graphicFrameMk id="22" creationId="{4D1BF11F-1EF7-408F-BDF8-2295DB0E1DEA}"/>
          </ac:graphicFrameMkLst>
        </pc:graphicFrameChg>
        <pc:graphicFrameChg chg="add mod">
          <ac:chgData name="MARELLA MORAD" userId="b315311f-e576-4214-aa6a-3ade3ec1be50" providerId="ADAL" clId="{E95DE3F5-F95B-452A-A1A7-2A0DBEC30A39}" dt="2020-10-03T11:07:28.783" v="6032"/>
          <ac:graphicFrameMkLst>
            <pc:docMk/>
            <pc:sldMk cId="14644790" sldId="263"/>
            <ac:graphicFrameMk id="27" creationId="{4EBAA37B-00CA-4BD0-AFCD-15A844FAB562}"/>
          </ac:graphicFrameMkLst>
        </pc:graphicFrameChg>
      </pc:sldChg>
      <pc:sldChg chg="addSp delSp modSp new mod modTransition setBg delAnim modAnim addCm delCm modCm modNotesTx">
        <pc:chgData name="MARELLA MORAD" userId="b315311f-e576-4214-aa6a-3ade3ec1be50" providerId="ADAL" clId="{E95DE3F5-F95B-452A-A1A7-2A0DBEC30A39}" dt="2020-10-09T05:25:57.043" v="8849"/>
        <pc:sldMkLst>
          <pc:docMk/>
          <pc:sldMk cId="752951984" sldId="264"/>
        </pc:sldMkLst>
        <pc:spChg chg="mod">
          <ac:chgData name="MARELLA MORAD" userId="b315311f-e576-4214-aa6a-3ade3ec1be50" providerId="ADAL" clId="{E95DE3F5-F95B-452A-A1A7-2A0DBEC30A39}" dt="2020-10-03T11:10:15.254" v="6062" actId="26606"/>
          <ac:spMkLst>
            <pc:docMk/>
            <pc:sldMk cId="752951984" sldId="264"/>
            <ac:spMk id="2" creationId="{5DE7C026-1B4B-4B46-AB23-9A5B7BD64A0E}"/>
          </ac:spMkLst>
        </pc:spChg>
        <pc:spChg chg="del mod">
          <ac:chgData name="MARELLA MORAD" userId="b315311f-e576-4214-aa6a-3ade3ec1be50" providerId="ADAL" clId="{E95DE3F5-F95B-452A-A1A7-2A0DBEC30A39}" dt="2020-10-03T11:09:57.227" v="6055" actId="478"/>
          <ac:spMkLst>
            <pc:docMk/>
            <pc:sldMk cId="752951984" sldId="264"/>
            <ac:spMk id="3" creationId="{608487A0-0546-49F8-B974-374367F14F7F}"/>
          </ac:spMkLst>
        </pc:spChg>
        <pc:spChg chg="add del mod ord">
          <ac:chgData name="MARELLA MORAD" userId="b315311f-e576-4214-aa6a-3ade3ec1be50" providerId="ADAL" clId="{E95DE3F5-F95B-452A-A1A7-2A0DBEC30A39}" dt="2020-10-03T12:04:58.292" v="6758" actId="478"/>
          <ac:spMkLst>
            <pc:docMk/>
            <pc:sldMk cId="752951984" sldId="264"/>
            <ac:spMk id="4" creationId="{89EB9510-1DA7-4DD0-AA9C-1AC15EE3947F}"/>
          </ac:spMkLst>
        </pc:spChg>
        <pc:spChg chg="add del">
          <ac:chgData name="MARELLA MORAD" userId="b315311f-e576-4214-aa6a-3ade3ec1be50" providerId="ADAL" clId="{E95DE3F5-F95B-452A-A1A7-2A0DBEC30A39}" dt="2020-10-03T11:10:15.254" v="6062" actId="26606"/>
          <ac:spMkLst>
            <pc:docMk/>
            <pc:sldMk cId="752951984" sldId="264"/>
            <ac:spMk id="11" creationId="{11D6A2A3-F101-46F7-8B6F-1C699CAFE9AD}"/>
          </ac:spMkLst>
        </pc:spChg>
        <pc:spChg chg="add del mod">
          <ac:chgData name="MARELLA MORAD" userId="b315311f-e576-4214-aa6a-3ade3ec1be50" providerId="ADAL" clId="{E95DE3F5-F95B-452A-A1A7-2A0DBEC30A39}" dt="2020-10-03T11:10:15.254" v="6062" actId="26606"/>
          <ac:spMkLst>
            <pc:docMk/>
            <pc:sldMk cId="752951984" sldId="264"/>
            <ac:spMk id="12" creationId="{709142F0-B677-40C9-BC33-56E10A67D292}"/>
          </ac:spMkLst>
        </pc:spChg>
        <pc:spChg chg="add del">
          <ac:chgData name="MARELLA MORAD" userId="b315311f-e576-4214-aa6a-3ade3ec1be50" providerId="ADAL" clId="{E95DE3F5-F95B-452A-A1A7-2A0DBEC30A39}" dt="2020-10-03T11:10:15.254" v="6062" actId="26606"/>
          <ac:spMkLst>
            <pc:docMk/>
            <pc:sldMk cId="752951984" sldId="264"/>
            <ac:spMk id="13" creationId="{529E760E-527D-4053-A309-F2BDE12501CD}"/>
          </ac:spMkLst>
        </pc:spChg>
        <pc:spChg chg="add del">
          <ac:chgData name="MARELLA MORAD" userId="b315311f-e576-4214-aa6a-3ade3ec1be50" providerId="ADAL" clId="{E95DE3F5-F95B-452A-A1A7-2A0DBEC30A39}" dt="2020-10-03T11:10:15.254" v="6062" actId="26606"/>
          <ac:spMkLst>
            <pc:docMk/>
            <pc:sldMk cId="752951984" sldId="264"/>
            <ac:spMk id="15" creationId="{4153D448-4ED1-429A-A28C-8316DE7CAF7E}"/>
          </ac:spMkLst>
        </pc:spChg>
        <pc:spChg chg="add">
          <ac:chgData name="MARELLA MORAD" userId="b315311f-e576-4214-aa6a-3ade3ec1be50" providerId="ADAL" clId="{E95DE3F5-F95B-452A-A1A7-2A0DBEC30A39}" dt="2020-10-03T11:10:15.254" v="6062" actId="26606"/>
          <ac:spMkLst>
            <pc:docMk/>
            <pc:sldMk cId="752951984" sldId="264"/>
            <ac:spMk id="21" creationId="{040BF4A1-714C-419E-A19F-578DE93BE02F}"/>
          </ac:spMkLst>
        </pc:spChg>
        <pc:spChg chg="add">
          <ac:chgData name="MARELLA MORAD" userId="b315311f-e576-4214-aa6a-3ade3ec1be50" providerId="ADAL" clId="{E95DE3F5-F95B-452A-A1A7-2A0DBEC30A39}" dt="2020-10-03T11:10:15.254" v="6062" actId="26606"/>
          <ac:spMkLst>
            <pc:docMk/>
            <pc:sldMk cId="752951984" sldId="264"/>
            <ac:spMk id="23" creationId="{2F91A9BD-D57F-4941-931F-40597AB37017}"/>
          </ac:spMkLst>
        </pc:spChg>
        <pc:spChg chg="add">
          <ac:chgData name="MARELLA MORAD" userId="b315311f-e576-4214-aa6a-3ade3ec1be50" providerId="ADAL" clId="{E95DE3F5-F95B-452A-A1A7-2A0DBEC30A39}" dt="2020-10-03T11:10:15.254" v="6062" actId="26606"/>
          <ac:spMkLst>
            <pc:docMk/>
            <pc:sldMk cId="752951984" sldId="264"/>
            <ac:spMk id="25" creationId="{C54DB264-9467-4730-B9E9-C9A97DD66920}"/>
          </ac:spMkLst>
        </pc:spChg>
        <pc:spChg chg="add">
          <ac:chgData name="MARELLA MORAD" userId="b315311f-e576-4214-aa6a-3ade3ec1be50" providerId="ADAL" clId="{E95DE3F5-F95B-452A-A1A7-2A0DBEC30A39}" dt="2020-10-03T11:10:15.254" v="6062" actId="26606"/>
          <ac:spMkLst>
            <pc:docMk/>
            <pc:sldMk cId="752951984" sldId="264"/>
            <ac:spMk id="27" creationId="{BB097F88-2120-47B4-B891-5B28F66BBD4A}"/>
          </ac:spMkLst>
        </pc:spChg>
        <pc:spChg chg="add">
          <ac:chgData name="MARELLA MORAD" userId="b315311f-e576-4214-aa6a-3ade3ec1be50" providerId="ADAL" clId="{E95DE3F5-F95B-452A-A1A7-2A0DBEC30A39}" dt="2020-10-03T11:10:15.254" v="6062" actId="26606"/>
          <ac:spMkLst>
            <pc:docMk/>
            <pc:sldMk cId="752951984" sldId="264"/>
            <ac:spMk id="29" creationId="{BF9338F5-05AB-4DC5-BD1C-1A9F26C38A7A}"/>
          </ac:spMkLst>
        </pc:spChg>
        <pc:graphicFrameChg chg="add del mod modGraphic">
          <ac:chgData name="MARELLA MORAD" userId="b315311f-e576-4214-aa6a-3ade3ec1be50" providerId="ADAL" clId="{E95DE3F5-F95B-452A-A1A7-2A0DBEC30A39}" dt="2020-10-03T11:09:43.549" v="6053" actId="478"/>
          <ac:graphicFrameMkLst>
            <pc:docMk/>
            <pc:sldMk cId="752951984" sldId="264"/>
            <ac:graphicFrameMk id="10" creationId="{BFA88AF3-6107-4D2F-8358-01039E1E04DD}"/>
          </ac:graphicFrameMkLst>
        </pc:graphicFrameChg>
        <pc:graphicFrameChg chg="add mod">
          <ac:chgData name="MARELLA MORAD" userId="b315311f-e576-4214-aa6a-3ade3ec1be50" providerId="ADAL" clId="{E95DE3F5-F95B-452A-A1A7-2A0DBEC30A39}" dt="2020-10-07T13:32:58.618" v="8777" actId="20577"/>
          <ac:graphicFrameMkLst>
            <pc:docMk/>
            <pc:sldMk cId="752951984" sldId="264"/>
            <ac:graphicFrameMk id="17" creationId="{4DB2E897-DA9A-498C-A434-318105D5587B}"/>
          </ac:graphicFrameMkLst>
        </pc:graphicFrameChg>
        <pc:picChg chg="add del mod">
          <ac:chgData name="MARELLA MORAD" userId="b315311f-e576-4214-aa6a-3ade3ec1be50" providerId="ADAL" clId="{E95DE3F5-F95B-452A-A1A7-2A0DBEC30A39}" dt="2020-10-07T11:00:31.535" v="8605"/>
          <ac:picMkLst>
            <pc:docMk/>
            <pc:sldMk cId="752951984" sldId="264"/>
            <ac:picMk id="3" creationId="{30DCA8D1-8508-400C-8DFA-B7AD52A38026}"/>
          </ac:picMkLst>
        </pc:picChg>
        <pc:picChg chg="add del mod">
          <ac:chgData name="MARELLA MORAD" userId="b315311f-e576-4214-aa6a-3ade3ec1be50" providerId="ADAL" clId="{E95DE3F5-F95B-452A-A1A7-2A0DBEC30A39}" dt="2020-10-09T05:18:05.233" v="8824"/>
          <ac:picMkLst>
            <pc:docMk/>
            <pc:sldMk cId="752951984" sldId="264"/>
            <ac:picMk id="3" creationId="{E23EE2CD-5D1B-45F0-806A-48B80BF5D0C4}"/>
          </ac:picMkLst>
        </pc:picChg>
        <pc:picChg chg="add del mod">
          <ac:chgData name="MARELLA MORAD" userId="b315311f-e576-4214-aa6a-3ade3ec1be50" providerId="ADAL" clId="{E95DE3F5-F95B-452A-A1A7-2A0DBEC30A39}" dt="2020-10-09T05:12:16.369" v="8812"/>
          <ac:picMkLst>
            <pc:docMk/>
            <pc:sldMk cId="752951984" sldId="264"/>
            <ac:picMk id="5" creationId="{ED9639C0-71E5-46C7-9606-C2DAB9383957}"/>
          </ac:picMkLst>
        </pc:picChg>
        <pc:picChg chg="add del mod">
          <ac:chgData name="MARELLA MORAD" userId="b315311f-e576-4214-aa6a-3ade3ec1be50" providerId="ADAL" clId="{E95DE3F5-F95B-452A-A1A7-2A0DBEC30A39}" dt="2020-10-03T12:04:55.236" v="6756" actId="478"/>
          <ac:picMkLst>
            <pc:docMk/>
            <pc:sldMk cId="752951984" sldId="264"/>
            <ac:picMk id="5" creationId="{F084FF78-F066-4838-818F-19A6E4542A9D}"/>
          </ac:picMkLst>
        </pc:picChg>
        <pc:picChg chg="add del mod">
          <ac:chgData name="MARELLA MORAD" userId="b315311f-e576-4214-aa6a-3ade3ec1be50" providerId="ADAL" clId="{E95DE3F5-F95B-452A-A1A7-2A0DBEC30A39}" dt="2020-10-09T05:20:49.380" v="8831"/>
          <ac:picMkLst>
            <pc:docMk/>
            <pc:sldMk cId="752951984" sldId="264"/>
            <ac:picMk id="6" creationId="{92A472D6-CDA9-4A84-BC5F-D5EFA3209DBC}"/>
          </ac:picMkLst>
        </pc:picChg>
        <pc:picChg chg="add del mod">
          <ac:chgData name="MARELLA MORAD" userId="b315311f-e576-4214-aa6a-3ade3ec1be50" providerId="ADAL" clId="{E95DE3F5-F95B-452A-A1A7-2A0DBEC30A39}" dt="2020-09-27T14:05:39.991" v="1489" actId="21"/>
          <ac:picMkLst>
            <pc:docMk/>
            <pc:sldMk cId="752951984" sldId="264"/>
            <ac:picMk id="6" creationId="{E77742D2-9E0F-4946-BF72-963561640172}"/>
          </ac:picMkLst>
        </pc:picChg>
        <pc:picChg chg="add del mod">
          <ac:chgData name="MARELLA MORAD" userId="b315311f-e576-4214-aa6a-3ade3ec1be50" providerId="ADAL" clId="{E95DE3F5-F95B-452A-A1A7-2A0DBEC30A39}" dt="2020-10-09T05:22:10.713" v="8837"/>
          <ac:picMkLst>
            <pc:docMk/>
            <pc:sldMk cId="752951984" sldId="264"/>
            <ac:picMk id="7" creationId="{64A20E6A-A90D-4D7E-9489-86833A4723CF}"/>
          </ac:picMkLst>
        </pc:picChg>
        <pc:picChg chg="add del mod">
          <ac:chgData name="MARELLA MORAD" userId="b315311f-e576-4214-aa6a-3ade3ec1be50" providerId="ADAL" clId="{E95DE3F5-F95B-452A-A1A7-2A0DBEC30A39}" dt="2020-09-27T14:06:43.921" v="1537" actId="478"/>
          <ac:picMkLst>
            <pc:docMk/>
            <pc:sldMk cId="752951984" sldId="264"/>
            <ac:picMk id="8" creationId="{7A79A4CC-EC34-4384-99EE-96DA88ECB135}"/>
          </ac:picMkLst>
        </pc:picChg>
        <pc:picChg chg="add del mod">
          <ac:chgData name="MARELLA MORAD" userId="b315311f-e576-4214-aa6a-3ade3ec1be50" providerId="ADAL" clId="{E95DE3F5-F95B-452A-A1A7-2A0DBEC30A39}" dt="2020-10-09T05:23:34.429" v="8844"/>
          <ac:picMkLst>
            <pc:docMk/>
            <pc:sldMk cId="752951984" sldId="264"/>
            <ac:picMk id="8" creationId="{97616A9D-B1F1-4E60-BDF9-3496ACC80F16}"/>
          </ac:picMkLst>
        </pc:picChg>
        <pc:picChg chg="add mod">
          <ac:chgData name="MARELLA MORAD" userId="b315311f-e576-4214-aa6a-3ade3ec1be50" providerId="ADAL" clId="{E95DE3F5-F95B-452A-A1A7-2A0DBEC30A39}" dt="2020-10-09T05:25:57.043" v="8849"/>
          <ac:picMkLst>
            <pc:docMk/>
            <pc:sldMk cId="752951984" sldId="264"/>
            <ac:picMk id="9" creationId="{AF8236D4-DA53-43B9-9D33-912D5F67F1D0}"/>
          </ac:picMkLst>
        </pc:picChg>
      </pc:sldChg>
      <pc:sldChg chg="addSp delSp modSp new del mod setBg">
        <pc:chgData name="MARELLA MORAD" userId="b315311f-e576-4214-aa6a-3ade3ec1be50" providerId="ADAL" clId="{E95DE3F5-F95B-452A-A1A7-2A0DBEC30A39}" dt="2020-10-03T11:31:50.276" v="6479" actId="47"/>
        <pc:sldMkLst>
          <pc:docMk/>
          <pc:sldMk cId="3904844346" sldId="265"/>
        </pc:sldMkLst>
        <pc:spChg chg="mod">
          <ac:chgData name="MARELLA MORAD" userId="b315311f-e576-4214-aa6a-3ade3ec1be50" providerId="ADAL" clId="{E95DE3F5-F95B-452A-A1A7-2A0DBEC30A39}" dt="2020-09-27T14:06:01.307" v="1530" actId="20577"/>
          <ac:spMkLst>
            <pc:docMk/>
            <pc:sldMk cId="3904844346" sldId="265"/>
            <ac:spMk id="2" creationId="{26229A1C-F9F5-4282-B095-16E48BA05B04}"/>
          </ac:spMkLst>
        </pc:spChg>
        <pc:spChg chg="del">
          <ac:chgData name="MARELLA MORAD" userId="b315311f-e576-4214-aa6a-3ade3ec1be50" providerId="ADAL" clId="{E95DE3F5-F95B-452A-A1A7-2A0DBEC30A39}" dt="2020-09-27T14:05:45.153" v="1491" actId="478"/>
          <ac:spMkLst>
            <pc:docMk/>
            <pc:sldMk cId="3904844346" sldId="265"/>
            <ac:spMk id="3" creationId="{06F78380-8660-4A1A-97DB-732A6AC2AFCC}"/>
          </ac:spMkLst>
        </pc:spChg>
        <pc:spChg chg="mod ord">
          <ac:chgData name="MARELLA MORAD" userId="b315311f-e576-4214-aa6a-3ade3ec1be50" providerId="ADAL" clId="{E95DE3F5-F95B-452A-A1A7-2A0DBEC30A39}" dt="2020-09-27T14:05:50.782" v="1494" actId="26606"/>
          <ac:spMkLst>
            <pc:docMk/>
            <pc:sldMk cId="3904844346" sldId="265"/>
            <ac:spMk id="4" creationId="{B80CEC15-26C0-4AAF-A42D-D2316D415CCE}"/>
          </ac:spMkLst>
        </pc:spChg>
        <pc:spChg chg="add">
          <ac:chgData name="MARELLA MORAD" userId="b315311f-e576-4214-aa6a-3ade3ec1be50" providerId="ADAL" clId="{E95DE3F5-F95B-452A-A1A7-2A0DBEC30A39}" dt="2020-09-27T14:05:50.782" v="1494" actId="26606"/>
          <ac:spMkLst>
            <pc:docMk/>
            <pc:sldMk cId="3904844346" sldId="265"/>
            <ac:spMk id="11" creationId="{BD4C0BBB-0042-4603-A226-6117F3FD5B3C}"/>
          </ac:spMkLst>
        </pc:spChg>
        <pc:spChg chg="add">
          <ac:chgData name="MARELLA MORAD" userId="b315311f-e576-4214-aa6a-3ade3ec1be50" providerId="ADAL" clId="{E95DE3F5-F95B-452A-A1A7-2A0DBEC30A39}" dt="2020-09-27T14:05:50.782" v="1494" actId="26606"/>
          <ac:spMkLst>
            <pc:docMk/>
            <pc:sldMk cId="3904844346" sldId="265"/>
            <ac:spMk id="13" creationId="{EC44F520-2598-460E-9F91-B02F60830CA2}"/>
          </ac:spMkLst>
        </pc:spChg>
        <pc:spChg chg="add">
          <ac:chgData name="MARELLA MORAD" userId="b315311f-e576-4214-aa6a-3ade3ec1be50" providerId="ADAL" clId="{E95DE3F5-F95B-452A-A1A7-2A0DBEC30A39}" dt="2020-09-27T14:05:50.782" v="1494" actId="26606"/>
          <ac:spMkLst>
            <pc:docMk/>
            <pc:sldMk cId="3904844346" sldId="265"/>
            <ac:spMk id="15" creationId="{BB02F283-AD3D-43EB-8EB3-EEABE7B685DD}"/>
          </ac:spMkLst>
        </pc:spChg>
        <pc:spChg chg="add">
          <ac:chgData name="MARELLA MORAD" userId="b315311f-e576-4214-aa6a-3ade3ec1be50" providerId="ADAL" clId="{E95DE3F5-F95B-452A-A1A7-2A0DBEC30A39}" dt="2020-09-27T14:05:50.782" v="1494" actId="26606"/>
          <ac:spMkLst>
            <pc:docMk/>
            <pc:sldMk cId="3904844346" sldId="265"/>
            <ac:spMk id="17" creationId="{87267ACD-C9FA-48F7-BA90-C05046F4EEDF}"/>
          </ac:spMkLst>
        </pc:spChg>
        <pc:spChg chg="add">
          <ac:chgData name="MARELLA MORAD" userId="b315311f-e576-4214-aa6a-3ade3ec1be50" providerId="ADAL" clId="{E95DE3F5-F95B-452A-A1A7-2A0DBEC30A39}" dt="2020-09-27T14:05:50.782" v="1494" actId="26606"/>
          <ac:spMkLst>
            <pc:docMk/>
            <pc:sldMk cId="3904844346" sldId="265"/>
            <ac:spMk id="19" creationId="{53E17AA8-C417-4F74-9F1B-EAD82A19B73C}"/>
          </ac:spMkLst>
        </pc:spChg>
        <pc:spChg chg="add">
          <ac:chgData name="MARELLA MORAD" userId="b315311f-e576-4214-aa6a-3ade3ec1be50" providerId="ADAL" clId="{E95DE3F5-F95B-452A-A1A7-2A0DBEC30A39}" dt="2020-09-27T14:05:50.782" v="1494" actId="26606"/>
          <ac:spMkLst>
            <pc:docMk/>
            <pc:sldMk cId="3904844346" sldId="265"/>
            <ac:spMk id="21" creationId="{D79F9CB9-0076-49F5-845A-C97CCFC1639A}"/>
          </ac:spMkLst>
        </pc:spChg>
        <pc:spChg chg="add">
          <ac:chgData name="MARELLA MORAD" userId="b315311f-e576-4214-aa6a-3ade3ec1be50" providerId="ADAL" clId="{E95DE3F5-F95B-452A-A1A7-2A0DBEC30A39}" dt="2020-09-27T14:05:50.782" v="1494" actId="26606"/>
          <ac:spMkLst>
            <pc:docMk/>
            <pc:sldMk cId="3904844346" sldId="265"/>
            <ac:spMk id="23" creationId="{0567348B-D4F9-4978-8FB4-D4031CD133ED}"/>
          </ac:spMkLst>
        </pc:spChg>
        <pc:picChg chg="add mod">
          <ac:chgData name="MARELLA MORAD" userId="b315311f-e576-4214-aa6a-3ade3ec1be50" providerId="ADAL" clId="{E95DE3F5-F95B-452A-A1A7-2A0DBEC30A39}" dt="2020-09-27T14:05:50.782" v="1494" actId="26606"/>
          <ac:picMkLst>
            <pc:docMk/>
            <pc:sldMk cId="3904844346" sldId="265"/>
            <ac:picMk id="6" creationId="{5CA42F37-8ADA-4797-AFC2-CA052D03EC86}"/>
          </ac:picMkLst>
        </pc:picChg>
      </pc:sldChg>
      <pc:sldChg chg="addSp delSp modSp new del mod modTransition setBg delAnim modAnim">
        <pc:chgData name="MARELLA MORAD" userId="b315311f-e576-4214-aa6a-3ade3ec1be50" providerId="ADAL" clId="{E95DE3F5-F95B-452A-A1A7-2A0DBEC30A39}" dt="2020-10-07T10:58:11.355" v="8603" actId="2696"/>
        <pc:sldMkLst>
          <pc:docMk/>
          <pc:sldMk cId="555053527" sldId="266"/>
        </pc:sldMkLst>
        <pc:spChg chg="mod">
          <ac:chgData name="MARELLA MORAD" userId="b315311f-e576-4214-aa6a-3ade3ec1be50" providerId="ADAL" clId="{E95DE3F5-F95B-452A-A1A7-2A0DBEC30A39}" dt="2020-10-03T11:18:21.459" v="6327" actId="404"/>
          <ac:spMkLst>
            <pc:docMk/>
            <pc:sldMk cId="555053527" sldId="266"/>
            <ac:spMk id="2" creationId="{50994B79-363D-415E-8442-19F450508A8C}"/>
          </ac:spMkLst>
        </pc:spChg>
        <pc:spChg chg="del mod">
          <ac:chgData name="MARELLA MORAD" userId="b315311f-e576-4214-aa6a-3ade3ec1be50" providerId="ADAL" clId="{E95DE3F5-F95B-452A-A1A7-2A0DBEC30A39}" dt="2020-10-03T11:17:57.842" v="6322" actId="26606"/>
          <ac:spMkLst>
            <pc:docMk/>
            <pc:sldMk cId="555053527" sldId="266"/>
            <ac:spMk id="3" creationId="{BFBEC6E6-E188-4B37-BEA4-F7CC5669D3A9}"/>
          </ac:spMkLst>
        </pc:spChg>
        <pc:spChg chg="mod">
          <ac:chgData name="MARELLA MORAD" userId="b315311f-e576-4214-aa6a-3ade3ec1be50" providerId="ADAL" clId="{E95DE3F5-F95B-452A-A1A7-2A0DBEC30A39}" dt="2020-10-03T11:18:15.513" v="6323" actId="26606"/>
          <ac:spMkLst>
            <pc:docMk/>
            <pc:sldMk cId="555053527" sldId="266"/>
            <ac:spMk id="4" creationId="{6E05BECF-2AE4-4520-8A61-714872D9C7E1}"/>
          </ac:spMkLst>
        </pc:spChg>
        <pc:spChg chg="add">
          <ac:chgData name="MARELLA MORAD" userId="b315311f-e576-4214-aa6a-3ade3ec1be50" providerId="ADAL" clId="{E95DE3F5-F95B-452A-A1A7-2A0DBEC30A39}" dt="2020-10-03T11:18:15.513" v="6323" actId="26606"/>
          <ac:spMkLst>
            <pc:docMk/>
            <pc:sldMk cId="555053527" sldId="266"/>
            <ac:spMk id="11" creationId="{040BF4A1-714C-419E-A19F-578DE93BE02F}"/>
          </ac:spMkLst>
        </pc:spChg>
        <pc:spChg chg="add">
          <ac:chgData name="MARELLA MORAD" userId="b315311f-e576-4214-aa6a-3ade3ec1be50" providerId="ADAL" clId="{E95DE3F5-F95B-452A-A1A7-2A0DBEC30A39}" dt="2020-10-03T11:18:15.513" v="6323" actId="26606"/>
          <ac:spMkLst>
            <pc:docMk/>
            <pc:sldMk cId="555053527" sldId="266"/>
            <ac:spMk id="13" creationId="{2F91A9BD-D57F-4941-931F-40597AB37017}"/>
          </ac:spMkLst>
        </pc:spChg>
        <pc:spChg chg="add">
          <ac:chgData name="MARELLA MORAD" userId="b315311f-e576-4214-aa6a-3ade3ec1be50" providerId="ADAL" clId="{E95DE3F5-F95B-452A-A1A7-2A0DBEC30A39}" dt="2020-10-03T11:18:15.513" v="6323" actId="26606"/>
          <ac:spMkLst>
            <pc:docMk/>
            <pc:sldMk cId="555053527" sldId="266"/>
            <ac:spMk id="15" creationId="{C54DB264-9467-4730-B9E9-C9A97DD66920}"/>
          </ac:spMkLst>
        </pc:spChg>
        <pc:spChg chg="add">
          <ac:chgData name="MARELLA MORAD" userId="b315311f-e576-4214-aa6a-3ade3ec1be50" providerId="ADAL" clId="{E95DE3F5-F95B-452A-A1A7-2A0DBEC30A39}" dt="2020-10-03T11:18:15.513" v="6323" actId="26606"/>
          <ac:spMkLst>
            <pc:docMk/>
            <pc:sldMk cId="555053527" sldId="266"/>
            <ac:spMk id="17" creationId="{BB097F88-2120-47B4-B891-5B28F66BBD4A}"/>
          </ac:spMkLst>
        </pc:spChg>
        <pc:spChg chg="add">
          <ac:chgData name="MARELLA MORAD" userId="b315311f-e576-4214-aa6a-3ade3ec1be50" providerId="ADAL" clId="{E95DE3F5-F95B-452A-A1A7-2A0DBEC30A39}" dt="2020-10-03T11:18:15.513" v="6323" actId="26606"/>
          <ac:spMkLst>
            <pc:docMk/>
            <pc:sldMk cId="555053527" sldId="266"/>
            <ac:spMk id="19" creationId="{BF9338F5-05AB-4DC5-BD1C-1A9F26C38A7A}"/>
          </ac:spMkLst>
        </pc:spChg>
        <pc:graphicFrameChg chg="add mod ord modGraphic">
          <ac:chgData name="MARELLA MORAD" userId="b315311f-e576-4214-aa6a-3ade3ec1be50" providerId="ADAL" clId="{E95DE3F5-F95B-452A-A1A7-2A0DBEC30A39}" dt="2020-10-03T11:28:39.543" v="6454" actId="20577"/>
          <ac:graphicFrameMkLst>
            <pc:docMk/>
            <pc:sldMk cId="555053527" sldId="266"/>
            <ac:graphicFrameMk id="6" creationId="{2C83DCD4-4431-48F6-8B8D-D5D1B7E891F3}"/>
          </ac:graphicFrameMkLst>
        </pc:graphicFrameChg>
        <pc:picChg chg="add del mod">
          <ac:chgData name="MARELLA MORAD" userId="b315311f-e576-4214-aa6a-3ade3ec1be50" providerId="ADAL" clId="{E95DE3F5-F95B-452A-A1A7-2A0DBEC30A39}" dt="2020-10-03T12:05:14.266" v="6759" actId="478"/>
          <ac:picMkLst>
            <pc:docMk/>
            <pc:sldMk cId="555053527" sldId="266"/>
            <ac:picMk id="5" creationId="{0BC606B8-E014-4A6E-B789-2B22BF8C4C46}"/>
          </ac:picMkLst>
        </pc:picChg>
      </pc:sldChg>
      <pc:sldChg chg="addSp delSp modSp new del mod">
        <pc:chgData name="MARELLA MORAD" userId="b315311f-e576-4214-aa6a-3ade3ec1be50" providerId="ADAL" clId="{E95DE3F5-F95B-452A-A1A7-2A0DBEC30A39}" dt="2020-10-03T09:52:20.655" v="2407" actId="47"/>
        <pc:sldMkLst>
          <pc:docMk/>
          <pc:sldMk cId="1202391665" sldId="266"/>
        </pc:sldMkLst>
        <pc:spChg chg="mod">
          <ac:chgData name="MARELLA MORAD" userId="b315311f-e576-4214-aa6a-3ade3ec1be50" providerId="ADAL" clId="{E95DE3F5-F95B-452A-A1A7-2A0DBEC30A39}" dt="2020-10-03T09:47:50.825" v="2216" actId="20577"/>
          <ac:spMkLst>
            <pc:docMk/>
            <pc:sldMk cId="1202391665" sldId="266"/>
            <ac:spMk id="2" creationId="{AA2BC21D-5803-4281-AAF1-D72700E120D0}"/>
          </ac:spMkLst>
        </pc:spChg>
        <pc:spChg chg="add del">
          <ac:chgData name="MARELLA MORAD" userId="b315311f-e576-4214-aa6a-3ade3ec1be50" providerId="ADAL" clId="{E95DE3F5-F95B-452A-A1A7-2A0DBEC30A39}" dt="2020-10-03T09:50:33.149" v="2255" actId="1032"/>
          <ac:spMkLst>
            <pc:docMk/>
            <pc:sldMk cId="1202391665" sldId="266"/>
            <ac:spMk id="3" creationId="{95DFC8AB-5704-4527-AD90-220458BEA743}"/>
          </ac:spMkLst>
        </pc:spChg>
        <pc:graphicFrameChg chg="add del mod modGraphic">
          <ac:chgData name="MARELLA MORAD" userId="b315311f-e576-4214-aa6a-3ade3ec1be50" providerId="ADAL" clId="{E95DE3F5-F95B-452A-A1A7-2A0DBEC30A39}" dt="2020-10-03T09:49:46.784" v="2254" actId="1032"/>
          <ac:graphicFrameMkLst>
            <pc:docMk/>
            <pc:sldMk cId="1202391665" sldId="266"/>
            <ac:graphicFrameMk id="5" creationId="{7AEA7739-06C8-4339-B01C-08AF110C99B5}"/>
          </ac:graphicFrameMkLst>
        </pc:graphicFrameChg>
        <pc:graphicFrameChg chg="add mod modGraphic">
          <ac:chgData name="MARELLA MORAD" userId="b315311f-e576-4214-aa6a-3ade3ec1be50" providerId="ADAL" clId="{E95DE3F5-F95B-452A-A1A7-2A0DBEC30A39}" dt="2020-10-03T09:52:09.485" v="2405" actId="20577"/>
          <ac:graphicFrameMkLst>
            <pc:docMk/>
            <pc:sldMk cId="1202391665" sldId="266"/>
            <ac:graphicFrameMk id="6" creationId="{04EBD40D-02B5-48CC-931F-BDDBE587033B}"/>
          </ac:graphicFrameMkLst>
        </pc:graphicFrameChg>
      </pc:sldChg>
      <pc:sldChg chg="addSp delSp modSp new mod modTransition setBg modAnim">
        <pc:chgData name="MARELLA MORAD" userId="b315311f-e576-4214-aa6a-3ade3ec1be50" providerId="ADAL" clId="{E95DE3F5-F95B-452A-A1A7-2A0DBEC30A39}" dt="2020-10-09T05:37:47.166" v="8878"/>
        <pc:sldMkLst>
          <pc:docMk/>
          <pc:sldMk cId="124373029" sldId="267"/>
        </pc:sldMkLst>
        <pc:spChg chg="mod ord">
          <ac:chgData name="MARELLA MORAD" userId="b315311f-e576-4214-aa6a-3ade3ec1be50" providerId="ADAL" clId="{E95DE3F5-F95B-452A-A1A7-2A0DBEC30A39}" dt="2020-10-03T12:00:23.642" v="6750" actId="26606"/>
          <ac:spMkLst>
            <pc:docMk/>
            <pc:sldMk cId="124373029" sldId="267"/>
            <ac:spMk id="2" creationId="{2510356E-8CD1-48A9-8DC6-4273B16D7C7E}"/>
          </ac:spMkLst>
        </pc:spChg>
        <pc:spChg chg="del">
          <ac:chgData name="MARELLA MORAD" userId="b315311f-e576-4214-aa6a-3ade3ec1be50" providerId="ADAL" clId="{E95DE3F5-F95B-452A-A1A7-2A0DBEC30A39}" dt="2020-10-03T11:58:14.742" v="6720" actId="478"/>
          <ac:spMkLst>
            <pc:docMk/>
            <pc:sldMk cId="124373029" sldId="267"/>
            <ac:spMk id="3" creationId="{11EC1F5D-2CEA-44EF-A219-0929E448FDA2}"/>
          </ac:spMkLst>
        </pc:spChg>
        <pc:spChg chg="add del">
          <ac:chgData name="MARELLA MORAD" userId="b315311f-e576-4214-aa6a-3ade3ec1be50" providerId="ADAL" clId="{E95DE3F5-F95B-452A-A1A7-2A0DBEC30A39}" dt="2020-10-03T11:58:46.515" v="6740" actId="26606"/>
          <ac:spMkLst>
            <pc:docMk/>
            <pc:sldMk cId="124373029" sldId="267"/>
            <ac:spMk id="8" creationId="{4D896123-1B32-4CB1-B2ED-E34BBC26B423}"/>
          </ac:spMkLst>
        </pc:spChg>
        <pc:spChg chg="add del">
          <ac:chgData name="MARELLA MORAD" userId="b315311f-e576-4214-aa6a-3ade3ec1be50" providerId="ADAL" clId="{E95DE3F5-F95B-452A-A1A7-2A0DBEC30A39}" dt="2020-10-03T11:58:46.515" v="6740" actId="26606"/>
          <ac:spMkLst>
            <pc:docMk/>
            <pc:sldMk cId="124373029" sldId="267"/>
            <ac:spMk id="10" creationId="{1145F121-7DB3-4C20-B960-333CE2967F69}"/>
          </ac:spMkLst>
        </pc:spChg>
        <pc:spChg chg="add del">
          <ac:chgData name="MARELLA MORAD" userId="b315311f-e576-4214-aa6a-3ade3ec1be50" providerId="ADAL" clId="{E95DE3F5-F95B-452A-A1A7-2A0DBEC30A39}" dt="2020-10-03T12:00:23.642" v="6750" actId="26606"/>
          <ac:spMkLst>
            <pc:docMk/>
            <pc:sldMk cId="124373029" sldId="267"/>
            <ac:spMk id="12" creationId="{4D896123-1B32-4CB1-B2ED-E34BBC26B423}"/>
          </ac:spMkLst>
        </pc:spChg>
        <pc:spChg chg="add del">
          <ac:chgData name="MARELLA MORAD" userId="b315311f-e576-4214-aa6a-3ade3ec1be50" providerId="ADAL" clId="{E95DE3F5-F95B-452A-A1A7-2A0DBEC30A39}" dt="2020-10-03T12:00:23.642" v="6750" actId="26606"/>
          <ac:spMkLst>
            <pc:docMk/>
            <pc:sldMk cId="124373029" sldId="267"/>
            <ac:spMk id="14" creationId="{019FDB4D-987D-4C87-A179-9D4616AB2455}"/>
          </ac:spMkLst>
        </pc:spChg>
        <pc:spChg chg="add del">
          <ac:chgData name="MARELLA MORAD" userId="b315311f-e576-4214-aa6a-3ade3ec1be50" providerId="ADAL" clId="{E95DE3F5-F95B-452A-A1A7-2A0DBEC30A39}" dt="2020-10-03T12:00:22.359" v="6747" actId="26606"/>
          <ac:spMkLst>
            <pc:docMk/>
            <pc:sldMk cId="124373029" sldId="267"/>
            <ac:spMk id="19" creationId="{8CF1B1A9-81D7-475B-9773-FA69E2D6C2E1}"/>
          </ac:spMkLst>
        </pc:spChg>
        <pc:spChg chg="add del">
          <ac:chgData name="MARELLA MORAD" userId="b315311f-e576-4214-aa6a-3ade3ec1be50" providerId="ADAL" clId="{E95DE3F5-F95B-452A-A1A7-2A0DBEC30A39}" dt="2020-10-03T12:00:22.359" v="6747" actId="26606"/>
          <ac:spMkLst>
            <pc:docMk/>
            <pc:sldMk cId="124373029" sldId="267"/>
            <ac:spMk id="21" creationId="{825938E3-FCDD-4147-B4EC-232316751F65}"/>
          </ac:spMkLst>
        </pc:spChg>
        <pc:spChg chg="add del">
          <ac:chgData name="MARELLA MORAD" userId="b315311f-e576-4214-aa6a-3ade3ec1be50" providerId="ADAL" clId="{E95DE3F5-F95B-452A-A1A7-2A0DBEC30A39}" dt="2020-10-03T12:00:22.359" v="6747" actId="26606"/>
          <ac:spMkLst>
            <pc:docMk/>
            <pc:sldMk cId="124373029" sldId="267"/>
            <ac:spMk id="23" creationId="{9AA75596-FA3D-4A75-A3CB-443E14CBF572}"/>
          </ac:spMkLst>
        </pc:spChg>
        <pc:spChg chg="add del">
          <ac:chgData name="MARELLA MORAD" userId="b315311f-e576-4214-aa6a-3ade3ec1be50" providerId="ADAL" clId="{E95DE3F5-F95B-452A-A1A7-2A0DBEC30A39}" dt="2020-10-03T12:00:22.359" v="6747" actId="26606"/>
          <ac:spMkLst>
            <pc:docMk/>
            <pc:sldMk cId="124373029" sldId="267"/>
            <ac:spMk id="25" creationId="{FF5FBB9B-488E-47BA-9CA3-8CC9C7D1577C}"/>
          </ac:spMkLst>
        </pc:spChg>
        <pc:spChg chg="add del">
          <ac:chgData name="MARELLA MORAD" userId="b315311f-e576-4214-aa6a-3ade3ec1be50" providerId="ADAL" clId="{E95DE3F5-F95B-452A-A1A7-2A0DBEC30A39}" dt="2020-10-03T12:00:22.359" v="6747" actId="26606"/>
          <ac:spMkLst>
            <pc:docMk/>
            <pc:sldMk cId="124373029" sldId="267"/>
            <ac:spMk id="27" creationId="{E3574FE0-C6E5-4148-8CC5-56169A790A66}"/>
          </ac:spMkLst>
        </pc:spChg>
        <pc:picChg chg="add del mod">
          <ac:chgData name="MARELLA MORAD" userId="b315311f-e576-4214-aa6a-3ade3ec1be50" providerId="ADAL" clId="{E95DE3F5-F95B-452A-A1A7-2A0DBEC30A39}" dt="2020-10-09T05:12:16.369" v="8812"/>
          <ac:picMkLst>
            <pc:docMk/>
            <pc:sldMk cId="124373029" sldId="267"/>
            <ac:picMk id="3" creationId="{0D6BEC19-F384-488D-BF19-853FD853D2F3}"/>
          </ac:picMkLst>
        </pc:picChg>
        <pc:picChg chg="add mod">
          <ac:chgData name="MARELLA MORAD" userId="b315311f-e576-4214-aa6a-3ade3ec1be50" providerId="ADAL" clId="{E95DE3F5-F95B-452A-A1A7-2A0DBEC30A39}" dt="2020-10-09T05:37:47.166" v="8878"/>
          <ac:picMkLst>
            <pc:docMk/>
            <pc:sldMk cId="124373029" sldId="267"/>
            <ac:picMk id="4" creationId="{3DB54EF9-586B-45DB-A41A-BE82A3211880}"/>
          </ac:picMkLst>
        </pc:picChg>
        <pc:picChg chg="add del">
          <ac:chgData name="MARELLA MORAD" userId="b315311f-e576-4214-aa6a-3ade3ec1be50" providerId="ADAL" clId="{E95DE3F5-F95B-452A-A1A7-2A0DBEC30A39}" dt="2020-10-03T11:58:46.515" v="6740" actId="26606"/>
          <ac:picMkLst>
            <pc:docMk/>
            <pc:sldMk cId="124373029" sldId="267"/>
            <ac:picMk id="4" creationId="{4C693E18-C7B4-4D01-8796-2BFD223EFDBC}"/>
          </ac:picMkLst>
        </pc:picChg>
        <pc:picChg chg="add del">
          <ac:chgData name="MARELLA MORAD" userId="b315311f-e576-4214-aa6a-3ade3ec1be50" providerId="ADAL" clId="{E95DE3F5-F95B-452A-A1A7-2A0DBEC30A39}" dt="2020-10-03T11:58:51.832" v="6743"/>
          <ac:picMkLst>
            <pc:docMk/>
            <pc:sldMk cId="124373029" sldId="267"/>
            <ac:picMk id="5" creationId="{F4F1E85D-B018-45D7-803B-AFA3CD32F6B1}"/>
          </ac:picMkLst>
        </pc:picChg>
        <pc:picChg chg="add del">
          <ac:chgData name="MARELLA MORAD" userId="b315311f-e576-4214-aa6a-3ade3ec1be50" providerId="ADAL" clId="{E95DE3F5-F95B-452A-A1A7-2A0DBEC30A39}" dt="2020-10-03T12:00:22.729" v="6748" actId="22"/>
          <ac:picMkLst>
            <pc:docMk/>
            <pc:sldMk cId="124373029" sldId="267"/>
            <ac:picMk id="6" creationId="{2702461E-5350-4E09-AB26-40A5F1CC3B07}"/>
          </ac:picMkLst>
        </pc:picChg>
        <pc:picChg chg="add del">
          <ac:chgData name="MARELLA MORAD" userId="b315311f-e576-4214-aa6a-3ade3ec1be50" providerId="ADAL" clId="{E95DE3F5-F95B-452A-A1A7-2A0DBEC30A39}" dt="2020-10-03T12:00:23.642" v="6750" actId="26606"/>
          <ac:picMkLst>
            <pc:docMk/>
            <pc:sldMk cId="124373029" sldId="267"/>
            <ac:picMk id="13" creationId="{4E51F1F1-EA69-49A7-8F1B-2BB4973DC02B}"/>
          </ac:picMkLst>
        </pc:picChg>
      </pc:sldChg>
      <pc:sldChg chg="addSp delSp modSp new del mod">
        <pc:chgData name="MARELLA MORAD" userId="b315311f-e576-4214-aa6a-3ade3ec1be50" providerId="ADAL" clId="{E95DE3F5-F95B-452A-A1A7-2A0DBEC30A39}" dt="2020-10-03T11:39:01.234" v="6649" actId="47"/>
        <pc:sldMkLst>
          <pc:docMk/>
          <pc:sldMk cId="196909274" sldId="267"/>
        </pc:sldMkLst>
        <pc:spChg chg="mod">
          <ac:chgData name="MARELLA MORAD" userId="b315311f-e576-4214-aa6a-3ade3ec1be50" providerId="ADAL" clId="{E95DE3F5-F95B-452A-A1A7-2A0DBEC30A39}" dt="2020-10-03T11:36:54.661" v="6584" actId="207"/>
          <ac:spMkLst>
            <pc:docMk/>
            <pc:sldMk cId="196909274" sldId="267"/>
            <ac:spMk id="2" creationId="{7D5C42A8-F981-47CF-B463-746D1956E30F}"/>
          </ac:spMkLst>
        </pc:spChg>
        <pc:spChg chg="add del">
          <ac:chgData name="MARELLA MORAD" userId="b315311f-e576-4214-aa6a-3ade3ec1be50" providerId="ADAL" clId="{E95DE3F5-F95B-452A-A1A7-2A0DBEC30A39}" dt="2020-10-03T11:38:55.689" v="6648" actId="1032"/>
          <ac:spMkLst>
            <pc:docMk/>
            <pc:sldMk cId="196909274" sldId="267"/>
            <ac:spMk id="3" creationId="{6D5B8424-F562-4937-9A4B-23DE03CEDA7A}"/>
          </ac:spMkLst>
        </pc:spChg>
        <pc:graphicFrameChg chg="add del mod modGraphic">
          <ac:chgData name="MARELLA MORAD" userId="b315311f-e576-4214-aa6a-3ade3ec1be50" providerId="ADAL" clId="{E95DE3F5-F95B-452A-A1A7-2A0DBEC30A39}" dt="2020-10-03T11:38:55.689" v="6648" actId="1032"/>
          <ac:graphicFrameMkLst>
            <pc:docMk/>
            <pc:sldMk cId="196909274" sldId="267"/>
            <ac:graphicFrameMk id="5" creationId="{4E5DBD1C-19D0-4F65-83E4-2376A3795049}"/>
          </ac:graphicFrameMkLst>
        </pc:graphicFrameChg>
      </pc:sldChg>
      <pc:sldChg chg="new del">
        <pc:chgData name="MARELLA MORAD" userId="b315311f-e576-4214-aa6a-3ade3ec1be50" providerId="ADAL" clId="{E95DE3F5-F95B-452A-A1A7-2A0DBEC30A39}" dt="2020-10-03T11:57:58.723" v="6707" actId="47"/>
        <pc:sldMkLst>
          <pc:docMk/>
          <pc:sldMk cId="1774928129" sldId="267"/>
        </pc:sldMkLst>
      </pc:sldChg>
      <pc:sldChg chg="modSp new del mod">
        <pc:chgData name="MARELLA MORAD" userId="b315311f-e576-4214-aa6a-3ade3ec1be50" providerId="ADAL" clId="{E95DE3F5-F95B-452A-A1A7-2A0DBEC30A39}" dt="2020-10-07T09:06:17.285" v="6948" actId="47"/>
        <pc:sldMkLst>
          <pc:docMk/>
          <pc:sldMk cId="1947646393" sldId="268"/>
        </pc:sldMkLst>
        <pc:spChg chg="mod">
          <ac:chgData name="MARELLA MORAD" userId="b315311f-e576-4214-aa6a-3ade3ec1be50" providerId="ADAL" clId="{E95DE3F5-F95B-452A-A1A7-2A0DBEC30A39}" dt="2020-10-07T09:03:59.737" v="6837" actId="207"/>
          <ac:spMkLst>
            <pc:docMk/>
            <pc:sldMk cId="1947646393" sldId="268"/>
            <ac:spMk id="2" creationId="{1B936665-24E0-4B18-B707-203A0CC8FF14}"/>
          </ac:spMkLst>
        </pc:spChg>
        <pc:spChg chg="mod">
          <ac:chgData name="MARELLA MORAD" userId="b315311f-e576-4214-aa6a-3ade3ec1be50" providerId="ADAL" clId="{E95DE3F5-F95B-452A-A1A7-2A0DBEC30A39}" dt="2020-10-07T09:04:39.792" v="6930" actId="20577"/>
          <ac:spMkLst>
            <pc:docMk/>
            <pc:sldMk cId="1947646393" sldId="268"/>
            <ac:spMk id="3" creationId="{C2D0DABF-879C-40BB-9A06-DDA02552D1A5}"/>
          </ac:spMkLst>
        </pc:spChg>
      </pc:sldChg>
      <pc:sldChg chg="addSp delSp modSp new mod modTransition setBg delAnim modAnim">
        <pc:chgData name="MARELLA MORAD" userId="b315311f-e576-4214-aa6a-3ade3ec1be50" providerId="ADAL" clId="{E95DE3F5-F95B-452A-A1A7-2A0DBEC30A39}" dt="2020-10-09T08:26:30.625" v="8942"/>
        <pc:sldMkLst>
          <pc:docMk/>
          <pc:sldMk cId="2410622799" sldId="268"/>
        </pc:sldMkLst>
        <pc:spChg chg="mod">
          <ac:chgData name="MARELLA MORAD" userId="b315311f-e576-4214-aa6a-3ade3ec1be50" providerId="ADAL" clId="{E95DE3F5-F95B-452A-A1A7-2A0DBEC30A39}" dt="2020-10-07T09:11:30.929" v="6995" actId="26606"/>
          <ac:spMkLst>
            <pc:docMk/>
            <pc:sldMk cId="2410622799" sldId="268"/>
            <ac:spMk id="2" creationId="{79499724-7CDD-49F0-B137-D6C7C1F29F13}"/>
          </ac:spMkLst>
        </pc:spChg>
        <pc:spChg chg="del">
          <ac:chgData name="MARELLA MORAD" userId="b315311f-e576-4214-aa6a-3ade3ec1be50" providerId="ADAL" clId="{E95DE3F5-F95B-452A-A1A7-2A0DBEC30A39}" dt="2020-10-07T09:11:24.070" v="6991" actId="931"/>
          <ac:spMkLst>
            <pc:docMk/>
            <pc:sldMk cId="2410622799" sldId="268"/>
            <ac:spMk id="3" creationId="{967BA779-5E5C-4C67-BF53-0E6B8A440CBD}"/>
          </ac:spMkLst>
        </pc:spChg>
        <pc:spChg chg="mod">
          <ac:chgData name="MARELLA MORAD" userId="b315311f-e576-4214-aa6a-3ade3ec1be50" providerId="ADAL" clId="{E95DE3F5-F95B-452A-A1A7-2A0DBEC30A39}" dt="2020-10-07T09:11:30.929" v="6995" actId="26606"/>
          <ac:spMkLst>
            <pc:docMk/>
            <pc:sldMk cId="2410622799" sldId="268"/>
            <ac:spMk id="4" creationId="{8A145599-5F6E-490F-811D-ABCB7164800D}"/>
          </ac:spMkLst>
        </pc:spChg>
        <pc:spChg chg="add del mod">
          <ac:chgData name="MARELLA MORAD" userId="b315311f-e576-4214-aa6a-3ade3ec1be50" providerId="ADAL" clId="{E95DE3F5-F95B-452A-A1A7-2A0DBEC30A39}" dt="2020-10-07T09:11:40.228" v="6997" actId="931"/>
          <ac:spMkLst>
            <pc:docMk/>
            <pc:sldMk cId="2410622799" sldId="268"/>
            <ac:spMk id="8" creationId="{2551BA10-6C0F-411D-879F-E6424F67BA87}"/>
          </ac:spMkLst>
        </pc:spChg>
        <pc:spChg chg="add del mod">
          <ac:chgData name="MARELLA MORAD" userId="b315311f-e576-4214-aa6a-3ade3ec1be50" providerId="ADAL" clId="{E95DE3F5-F95B-452A-A1A7-2A0DBEC30A39}" dt="2020-10-07T09:56:31.001" v="7313" actId="21"/>
          <ac:spMkLst>
            <pc:docMk/>
            <pc:sldMk cId="2410622799" sldId="268"/>
            <ac:spMk id="8" creationId="{5FA82465-C827-44C1-92D0-EEEE1149FB5C}"/>
          </ac:spMkLst>
        </pc:spChg>
        <pc:spChg chg="add">
          <ac:chgData name="MARELLA MORAD" userId="b315311f-e576-4214-aa6a-3ade3ec1be50" providerId="ADAL" clId="{E95DE3F5-F95B-452A-A1A7-2A0DBEC30A39}" dt="2020-10-07T09:11:30.929" v="6995" actId="26606"/>
          <ac:spMkLst>
            <pc:docMk/>
            <pc:sldMk cId="2410622799" sldId="268"/>
            <ac:spMk id="11" creationId="{BD4C0BBB-0042-4603-A226-6117F3FD5B3C}"/>
          </ac:spMkLst>
        </pc:spChg>
        <pc:spChg chg="add">
          <ac:chgData name="MARELLA MORAD" userId="b315311f-e576-4214-aa6a-3ade3ec1be50" providerId="ADAL" clId="{E95DE3F5-F95B-452A-A1A7-2A0DBEC30A39}" dt="2020-10-07T09:11:30.929" v="6995" actId="26606"/>
          <ac:spMkLst>
            <pc:docMk/>
            <pc:sldMk cId="2410622799" sldId="268"/>
            <ac:spMk id="13" creationId="{EC44F520-2598-460E-9F91-B02F60830CA2}"/>
          </ac:spMkLst>
        </pc:spChg>
        <pc:spChg chg="add">
          <ac:chgData name="MARELLA MORAD" userId="b315311f-e576-4214-aa6a-3ade3ec1be50" providerId="ADAL" clId="{E95DE3F5-F95B-452A-A1A7-2A0DBEC30A39}" dt="2020-10-07T09:11:30.929" v="6995" actId="26606"/>
          <ac:spMkLst>
            <pc:docMk/>
            <pc:sldMk cId="2410622799" sldId="268"/>
            <ac:spMk id="15" creationId="{1DBC8414-BE7E-4B6C-A114-B2C3795C883F}"/>
          </ac:spMkLst>
        </pc:spChg>
        <pc:spChg chg="add del mod">
          <ac:chgData name="MARELLA MORAD" userId="b315311f-e576-4214-aa6a-3ade3ec1be50" providerId="ADAL" clId="{E95DE3F5-F95B-452A-A1A7-2A0DBEC30A39}" dt="2020-10-07T09:12:23.627" v="7010" actId="478"/>
          <ac:spMkLst>
            <pc:docMk/>
            <pc:sldMk cId="2410622799" sldId="268"/>
            <ac:spMk id="16" creationId="{ED527553-BF02-4D28-868D-8DEF84AD8553}"/>
          </ac:spMkLst>
        </pc:spChg>
        <pc:spChg chg="add">
          <ac:chgData name="MARELLA MORAD" userId="b315311f-e576-4214-aa6a-3ade3ec1be50" providerId="ADAL" clId="{E95DE3F5-F95B-452A-A1A7-2A0DBEC30A39}" dt="2020-10-07T09:11:30.929" v="6995" actId="26606"/>
          <ac:spMkLst>
            <pc:docMk/>
            <pc:sldMk cId="2410622799" sldId="268"/>
            <ac:spMk id="17" creationId="{0EC398C5-5C2E-4038-9DB3-DE2B5A9BEFFB}"/>
          </ac:spMkLst>
        </pc:spChg>
        <pc:spChg chg="add mod">
          <ac:chgData name="MARELLA MORAD" userId="b315311f-e576-4214-aa6a-3ade3ec1be50" providerId="ADAL" clId="{E95DE3F5-F95B-452A-A1A7-2A0DBEC30A39}" dt="2020-10-07T09:48:33.584" v="7222" actId="14100"/>
          <ac:spMkLst>
            <pc:docMk/>
            <pc:sldMk cId="2410622799" sldId="268"/>
            <ac:spMk id="18" creationId="{E7A332DF-E244-4907-B561-B2F4874C0ED8}"/>
          </ac:spMkLst>
        </pc:spChg>
        <pc:spChg chg="add">
          <ac:chgData name="MARELLA MORAD" userId="b315311f-e576-4214-aa6a-3ade3ec1be50" providerId="ADAL" clId="{E95DE3F5-F95B-452A-A1A7-2A0DBEC30A39}" dt="2020-10-07T09:11:30.929" v="6995" actId="26606"/>
          <ac:spMkLst>
            <pc:docMk/>
            <pc:sldMk cId="2410622799" sldId="268"/>
            <ac:spMk id="19" creationId="{A2F10B26-073B-4B10-8AAA-161242DD82B0}"/>
          </ac:spMkLst>
        </pc:spChg>
        <pc:spChg chg="add mod">
          <ac:chgData name="MARELLA MORAD" userId="b315311f-e576-4214-aa6a-3ade3ec1be50" providerId="ADAL" clId="{E95DE3F5-F95B-452A-A1A7-2A0DBEC30A39}" dt="2020-10-07T09:17:27.178" v="7077" actId="14100"/>
          <ac:spMkLst>
            <pc:docMk/>
            <pc:sldMk cId="2410622799" sldId="268"/>
            <ac:spMk id="20" creationId="{8804848B-58ED-40E1-BB75-B2B44B5F677E}"/>
          </ac:spMkLst>
        </pc:spChg>
        <pc:spChg chg="add">
          <ac:chgData name="MARELLA MORAD" userId="b315311f-e576-4214-aa6a-3ade3ec1be50" providerId="ADAL" clId="{E95DE3F5-F95B-452A-A1A7-2A0DBEC30A39}" dt="2020-10-07T09:11:30.929" v="6995" actId="26606"/>
          <ac:spMkLst>
            <pc:docMk/>
            <pc:sldMk cId="2410622799" sldId="268"/>
            <ac:spMk id="21" creationId="{610DBBC7-698F-4A54-B1CB-A99F9CC356DF}"/>
          </ac:spMkLst>
        </pc:spChg>
        <pc:spChg chg="add">
          <ac:chgData name="MARELLA MORAD" userId="b315311f-e576-4214-aa6a-3ade3ec1be50" providerId="ADAL" clId="{E95DE3F5-F95B-452A-A1A7-2A0DBEC30A39}" dt="2020-10-07T09:11:30.929" v="6995" actId="26606"/>
          <ac:spMkLst>
            <pc:docMk/>
            <pc:sldMk cId="2410622799" sldId="268"/>
            <ac:spMk id="23" creationId="{DE6E822A-8BCF-432C-83E6-BBE821476CD4}"/>
          </ac:spMkLst>
        </pc:spChg>
        <pc:spChg chg="add del">
          <ac:chgData name="MARELLA MORAD" userId="b315311f-e576-4214-aa6a-3ade3ec1be50" providerId="ADAL" clId="{E95DE3F5-F95B-452A-A1A7-2A0DBEC30A39}" dt="2020-10-07T09:48:19.456" v="7220" actId="11529"/>
          <ac:spMkLst>
            <pc:docMk/>
            <pc:sldMk cId="2410622799" sldId="268"/>
            <ac:spMk id="24" creationId="{242FDD10-A715-4DE8-8BD8-6338CEB79F82}"/>
          </ac:spMkLst>
        </pc:spChg>
        <pc:spChg chg="add mod">
          <ac:chgData name="MARELLA MORAD" userId="b315311f-e576-4214-aa6a-3ade3ec1be50" providerId="ADAL" clId="{E95DE3F5-F95B-452A-A1A7-2A0DBEC30A39}" dt="2020-10-07T09:13:35.882" v="7040" actId="14100"/>
          <ac:spMkLst>
            <pc:docMk/>
            <pc:sldMk cId="2410622799" sldId="268"/>
            <ac:spMk id="25" creationId="{899DCC54-047F-4576-8A3E-927E90942FA8}"/>
          </ac:spMkLst>
        </pc:spChg>
        <pc:spChg chg="add mod">
          <ac:chgData name="MARELLA MORAD" userId="b315311f-e576-4214-aa6a-3ade3ec1be50" providerId="ADAL" clId="{E95DE3F5-F95B-452A-A1A7-2A0DBEC30A39}" dt="2020-10-07T09:14:09.307" v="7054" actId="164"/>
          <ac:spMkLst>
            <pc:docMk/>
            <pc:sldMk cId="2410622799" sldId="268"/>
            <ac:spMk id="27" creationId="{BDD6AB7B-51E8-4C81-A031-27A0F8591010}"/>
          </ac:spMkLst>
        </pc:spChg>
        <pc:spChg chg="add mod">
          <ac:chgData name="MARELLA MORAD" userId="b315311f-e576-4214-aa6a-3ade3ec1be50" providerId="ADAL" clId="{E95DE3F5-F95B-452A-A1A7-2A0DBEC30A39}" dt="2020-10-07T10:06:59.559" v="7449" actId="14100"/>
          <ac:spMkLst>
            <pc:docMk/>
            <pc:sldMk cId="2410622799" sldId="268"/>
            <ac:spMk id="29" creationId="{E5B70701-BCFA-48E0-B9FD-DFA994734BA1}"/>
          </ac:spMkLst>
        </pc:spChg>
        <pc:spChg chg="add mod">
          <ac:chgData name="MARELLA MORAD" userId="b315311f-e576-4214-aa6a-3ade3ec1be50" providerId="ADAL" clId="{E95DE3F5-F95B-452A-A1A7-2A0DBEC30A39}" dt="2020-10-07T10:06:46.200" v="7446" actId="14100"/>
          <ac:spMkLst>
            <pc:docMk/>
            <pc:sldMk cId="2410622799" sldId="268"/>
            <ac:spMk id="31" creationId="{78EF25E5-CF9E-4E90-9844-81EAA36C3406}"/>
          </ac:spMkLst>
        </pc:spChg>
        <pc:spChg chg="add mod">
          <ac:chgData name="MARELLA MORAD" userId="b315311f-e576-4214-aa6a-3ade3ec1be50" providerId="ADAL" clId="{E95DE3F5-F95B-452A-A1A7-2A0DBEC30A39}" dt="2020-10-07T10:06:52.575" v="7447" actId="14100"/>
          <ac:spMkLst>
            <pc:docMk/>
            <pc:sldMk cId="2410622799" sldId="268"/>
            <ac:spMk id="33" creationId="{64B7D26F-0D82-40DD-AEE0-6238AC4D48B9}"/>
          </ac:spMkLst>
        </pc:spChg>
        <pc:spChg chg="add mod">
          <ac:chgData name="MARELLA MORAD" userId="b315311f-e576-4214-aa6a-3ade3ec1be50" providerId="ADAL" clId="{E95DE3F5-F95B-452A-A1A7-2A0DBEC30A39}" dt="2020-10-07T10:05:11.224" v="7429" actId="164"/>
          <ac:spMkLst>
            <pc:docMk/>
            <pc:sldMk cId="2410622799" sldId="268"/>
            <ac:spMk id="34" creationId="{7FBD18C7-18F2-43BC-91FA-F6FBDA784A64}"/>
          </ac:spMkLst>
        </pc:spChg>
        <pc:spChg chg="add mod">
          <ac:chgData name="MARELLA MORAD" userId="b315311f-e576-4214-aa6a-3ade3ec1be50" providerId="ADAL" clId="{E95DE3F5-F95B-452A-A1A7-2A0DBEC30A39}" dt="2020-10-07T09:18:11.530" v="7083" actId="14100"/>
          <ac:spMkLst>
            <pc:docMk/>
            <pc:sldMk cId="2410622799" sldId="268"/>
            <ac:spMk id="35" creationId="{70BD5EC0-42C6-4B45-A417-B6F7DAAEF9A6}"/>
          </ac:spMkLst>
        </pc:spChg>
        <pc:spChg chg="add mod">
          <ac:chgData name="MARELLA MORAD" userId="b315311f-e576-4214-aa6a-3ade3ec1be50" providerId="ADAL" clId="{E95DE3F5-F95B-452A-A1A7-2A0DBEC30A39}" dt="2020-10-07T10:05:11.224" v="7429" actId="164"/>
          <ac:spMkLst>
            <pc:docMk/>
            <pc:sldMk cId="2410622799" sldId="268"/>
            <ac:spMk id="36" creationId="{226147E3-C09F-4933-B5DB-9BCC6E2ACCA9}"/>
          </ac:spMkLst>
        </pc:spChg>
        <pc:spChg chg="add mod">
          <ac:chgData name="MARELLA MORAD" userId="b315311f-e576-4214-aa6a-3ade3ec1be50" providerId="ADAL" clId="{E95DE3F5-F95B-452A-A1A7-2A0DBEC30A39}" dt="2020-10-07T09:17:31.290" v="7078" actId="14100"/>
          <ac:spMkLst>
            <pc:docMk/>
            <pc:sldMk cId="2410622799" sldId="268"/>
            <ac:spMk id="37" creationId="{79CCB256-BAEC-4541-91A7-37E6BBA5E202}"/>
          </ac:spMkLst>
        </pc:spChg>
        <pc:spChg chg="add del">
          <ac:chgData name="MARELLA MORAD" userId="b315311f-e576-4214-aa6a-3ade3ec1be50" providerId="ADAL" clId="{E95DE3F5-F95B-452A-A1A7-2A0DBEC30A39}" dt="2020-10-07T09:13:51.072" v="7046" actId="22"/>
          <ac:spMkLst>
            <pc:docMk/>
            <pc:sldMk cId="2410622799" sldId="268"/>
            <ac:spMk id="39" creationId="{1494B149-9923-4049-9190-A7591D482FCB}"/>
          </ac:spMkLst>
        </pc:spChg>
        <pc:spChg chg="add mod">
          <ac:chgData name="MARELLA MORAD" userId="b315311f-e576-4214-aa6a-3ade3ec1be50" providerId="ADAL" clId="{E95DE3F5-F95B-452A-A1A7-2A0DBEC30A39}" dt="2020-10-07T10:05:11.224" v="7429" actId="164"/>
          <ac:spMkLst>
            <pc:docMk/>
            <pc:sldMk cId="2410622799" sldId="268"/>
            <ac:spMk id="39" creationId="{1C9D47EC-CFE0-478C-B6A1-B628FC6CA969}"/>
          </ac:spMkLst>
        </pc:spChg>
        <pc:spChg chg="add mod">
          <ac:chgData name="MARELLA MORAD" userId="b315311f-e576-4214-aa6a-3ade3ec1be50" providerId="ADAL" clId="{E95DE3F5-F95B-452A-A1A7-2A0DBEC30A39}" dt="2020-10-07T09:17:33.826" v="7079" actId="14100"/>
          <ac:spMkLst>
            <pc:docMk/>
            <pc:sldMk cId="2410622799" sldId="268"/>
            <ac:spMk id="41" creationId="{E6AD73BF-70B7-4489-9D28-CD5751C38680}"/>
          </ac:spMkLst>
        </pc:spChg>
        <pc:spChg chg="add mod">
          <ac:chgData name="MARELLA MORAD" userId="b315311f-e576-4214-aa6a-3ade3ec1be50" providerId="ADAL" clId="{E95DE3F5-F95B-452A-A1A7-2A0DBEC30A39}" dt="2020-10-07T09:14:09.307" v="7054" actId="164"/>
          <ac:spMkLst>
            <pc:docMk/>
            <pc:sldMk cId="2410622799" sldId="268"/>
            <ac:spMk id="44" creationId="{6DED38F8-3455-48C1-B5A4-571EF499CA45}"/>
          </ac:spMkLst>
        </pc:spChg>
        <pc:spChg chg="mod">
          <ac:chgData name="MARELLA MORAD" userId="b315311f-e576-4214-aa6a-3ade3ec1be50" providerId="ADAL" clId="{E95DE3F5-F95B-452A-A1A7-2A0DBEC30A39}" dt="2020-10-09T08:25:56.526" v="8936" actId="1076"/>
          <ac:spMkLst>
            <pc:docMk/>
            <pc:sldMk cId="2410622799" sldId="268"/>
            <ac:spMk id="45" creationId="{305E1828-2DAF-4A43-950F-899BDFC06A74}"/>
          </ac:spMkLst>
        </pc:spChg>
        <pc:spChg chg="add mod">
          <ac:chgData name="MARELLA MORAD" userId="b315311f-e576-4214-aa6a-3ade3ec1be50" providerId="ADAL" clId="{E95DE3F5-F95B-452A-A1A7-2A0DBEC30A39}" dt="2020-10-07T09:14:09.307" v="7054" actId="164"/>
          <ac:spMkLst>
            <pc:docMk/>
            <pc:sldMk cId="2410622799" sldId="268"/>
            <ac:spMk id="46" creationId="{57F5C856-F6F9-489F-AC8E-296A5CFF4BEC}"/>
          </ac:spMkLst>
        </pc:spChg>
        <pc:spChg chg="add mod">
          <ac:chgData name="MARELLA MORAD" userId="b315311f-e576-4214-aa6a-3ade3ec1be50" providerId="ADAL" clId="{E95DE3F5-F95B-452A-A1A7-2A0DBEC30A39}" dt="2020-10-07T09:14:20.465" v="7057" actId="164"/>
          <ac:spMkLst>
            <pc:docMk/>
            <pc:sldMk cId="2410622799" sldId="268"/>
            <ac:spMk id="49" creationId="{2BAF6644-82F2-4C01-B55C-3FC5F1F90B16}"/>
          </ac:spMkLst>
        </pc:spChg>
        <pc:spChg chg="add mod">
          <ac:chgData name="MARELLA MORAD" userId="b315311f-e576-4214-aa6a-3ade3ec1be50" providerId="ADAL" clId="{E95DE3F5-F95B-452A-A1A7-2A0DBEC30A39}" dt="2020-10-07T10:06:55.488" v="7448" actId="14100"/>
          <ac:spMkLst>
            <pc:docMk/>
            <pc:sldMk cId="2410622799" sldId="268"/>
            <ac:spMk id="51" creationId="{432AECFC-0176-401D-812C-77EBF564A3AF}"/>
          </ac:spMkLst>
        </pc:spChg>
        <pc:spChg chg="add mod">
          <ac:chgData name="MARELLA MORAD" userId="b315311f-e576-4214-aa6a-3ade3ec1be50" providerId="ADAL" clId="{E95DE3F5-F95B-452A-A1A7-2A0DBEC30A39}" dt="2020-10-07T09:48:40.391" v="7223" actId="14100"/>
          <ac:spMkLst>
            <pc:docMk/>
            <pc:sldMk cId="2410622799" sldId="268"/>
            <ac:spMk id="52" creationId="{39DAC785-28DC-4E7D-8914-585913E19732}"/>
          </ac:spMkLst>
        </pc:spChg>
        <pc:spChg chg="mod">
          <ac:chgData name="MARELLA MORAD" userId="b315311f-e576-4214-aa6a-3ade3ec1be50" providerId="ADAL" clId="{E95DE3F5-F95B-452A-A1A7-2A0DBEC30A39}" dt="2020-10-07T09:46:41.480" v="7215" actId="20577"/>
          <ac:spMkLst>
            <pc:docMk/>
            <pc:sldMk cId="2410622799" sldId="268"/>
            <ac:spMk id="55" creationId="{544AA9A1-0259-4B7E-87E3-1678B142D1D1}"/>
          </ac:spMkLst>
        </pc:spChg>
        <pc:spChg chg="mod">
          <ac:chgData name="MARELLA MORAD" userId="b315311f-e576-4214-aa6a-3ade3ec1be50" providerId="ADAL" clId="{E95DE3F5-F95B-452A-A1A7-2A0DBEC30A39}" dt="2020-10-09T08:26:12.125" v="8940"/>
          <ac:spMkLst>
            <pc:docMk/>
            <pc:sldMk cId="2410622799" sldId="268"/>
            <ac:spMk id="59" creationId="{9AD4BAB7-3FF3-452B-AEB9-FFF4C851F73B}"/>
          </ac:spMkLst>
        </pc:spChg>
        <pc:spChg chg="mod">
          <ac:chgData name="MARELLA MORAD" userId="b315311f-e576-4214-aa6a-3ade3ec1be50" providerId="ADAL" clId="{E95DE3F5-F95B-452A-A1A7-2A0DBEC30A39}" dt="2020-10-07T10:05:53.679" v="7436" actId="14100"/>
          <ac:spMkLst>
            <pc:docMk/>
            <pc:sldMk cId="2410622799" sldId="268"/>
            <ac:spMk id="61" creationId="{4576A706-39A8-4E27-B46C-20A9B9A361C0}"/>
          </ac:spMkLst>
        </pc:spChg>
        <pc:spChg chg="mod">
          <ac:chgData name="MARELLA MORAD" userId="b315311f-e576-4214-aa6a-3ade3ec1be50" providerId="ADAL" clId="{E95DE3F5-F95B-452A-A1A7-2A0DBEC30A39}" dt="2020-10-07T10:05:57.616" v="7437" actId="14100"/>
          <ac:spMkLst>
            <pc:docMk/>
            <pc:sldMk cId="2410622799" sldId="268"/>
            <ac:spMk id="62" creationId="{46CF6112-AA76-494F-885F-55E482C0ED57}"/>
          </ac:spMkLst>
        </pc:spChg>
        <pc:spChg chg="mod">
          <ac:chgData name="MARELLA MORAD" userId="b315311f-e576-4214-aa6a-3ade3ec1be50" providerId="ADAL" clId="{E95DE3F5-F95B-452A-A1A7-2A0DBEC30A39}" dt="2020-10-07T10:06:02.383" v="7439" actId="14100"/>
          <ac:spMkLst>
            <pc:docMk/>
            <pc:sldMk cId="2410622799" sldId="268"/>
            <ac:spMk id="63" creationId="{78750400-E150-4D28-9609-0BC2ADCE811B}"/>
          </ac:spMkLst>
        </pc:spChg>
        <pc:spChg chg="mod">
          <ac:chgData name="MARELLA MORAD" userId="b315311f-e576-4214-aa6a-3ade3ec1be50" providerId="ADAL" clId="{E95DE3F5-F95B-452A-A1A7-2A0DBEC30A39}" dt="2020-10-07T10:06:12.020" v="7442"/>
          <ac:spMkLst>
            <pc:docMk/>
            <pc:sldMk cId="2410622799" sldId="268"/>
            <ac:spMk id="65" creationId="{9169F03F-65F7-47E0-BDFA-DF003935FF6A}"/>
          </ac:spMkLst>
        </pc:spChg>
        <pc:spChg chg="mod">
          <ac:chgData name="MARELLA MORAD" userId="b315311f-e576-4214-aa6a-3ade3ec1be50" providerId="ADAL" clId="{E95DE3F5-F95B-452A-A1A7-2A0DBEC30A39}" dt="2020-10-07T10:06:12.020" v="7442"/>
          <ac:spMkLst>
            <pc:docMk/>
            <pc:sldMk cId="2410622799" sldId="268"/>
            <ac:spMk id="66" creationId="{98E2E0BB-3EC5-4917-B7C8-C36584F1D030}"/>
          </ac:spMkLst>
        </pc:spChg>
        <pc:spChg chg="mod">
          <ac:chgData name="MARELLA MORAD" userId="b315311f-e576-4214-aa6a-3ade3ec1be50" providerId="ADAL" clId="{E95DE3F5-F95B-452A-A1A7-2A0DBEC30A39}" dt="2020-10-07T10:06:12.020" v="7442"/>
          <ac:spMkLst>
            <pc:docMk/>
            <pc:sldMk cId="2410622799" sldId="268"/>
            <ac:spMk id="67" creationId="{7F38961B-8627-48C6-B406-086B733DEBCA}"/>
          </ac:spMkLst>
        </pc:spChg>
        <pc:spChg chg="mod">
          <ac:chgData name="MARELLA MORAD" userId="b315311f-e576-4214-aa6a-3ade3ec1be50" providerId="ADAL" clId="{E95DE3F5-F95B-452A-A1A7-2A0DBEC30A39}" dt="2020-10-09T08:26:12.125" v="8940"/>
          <ac:spMkLst>
            <pc:docMk/>
            <pc:sldMk cId="2410622799" sldId="268"/>
            <ac:spMk id="68" creationId="{DBF27A96-64B5-4907-A751-853B8141F1E3}"/>
          </ac:spMkLst>
        </pc:spChg>
        <pc:spChg chg="mod">
          <ac:chgData name="MARELLA MORAD" userId="b315311f-e576-4214-aa6a-3ade3ec1be50" providerId="ADAL" clId="{E95DE3F5-F95B-452A-A1A7-2A0DBEC30A39}" dt="2020-10-09T08:26:16.634" v="8941" actId="14100"/>
          <ac:spMkLst>
            <pc:docMk/>
            <pc:sldMk cId="2410622799" sldId="268"/>
            <ac:spMk id="69" creationId="{437C2EDA-6F6B-49F3-A6AE-E1983A6DC0CB}"/>
          </ac:spMkLst>
        </pc:spChg>
        <pc:grpChg chg="add mod">
          <ac:chgData name="MARELLA MORAD" userId="b315311f-e576-4214-aa6a-3ade3ec1be50" providerId="ADAL" clId="{E95DE3F5-F95B-452A-A1A7-2A0DBEC30A39}" dt="2020-10-07T09:44:52.982" v="7183" actId="164"/>
          <ac:grpSpMkLst>
            <pc:docMk/>
            <pc:sldMk cId="2410622799" sldId="268"/>
            <ac:grpSpMk id="22" creationId="{920ECB9E-40C6-4F4C-B90E-C78DF97C995D}"/>
          </ac:grpSpMkLst>
        </pc:grpChg>
        <pc:grpChg chg="add del mod">
          <ac:chgData name="MARELLA MORAD" userId="b315311f-e576-4214-aa6a-3ade3ec1be50" providerId="ADAL" clId="{E95DE3F5-F95B-452A-A1A7-2A0DBEC30A39}" dt="2020-10-09T08:25:27.970" v="8931" actId="21"/>
          <ac:grpSpMkLst>
            <pc:docMk/>
            <pc:sldMk cId="2410622799" sldId="268"/>
            <ac:grpSpMk id="40" creationId="{1AA444E8-C89A-4320-A284-B0C94AC693F7}"/>
          </ac:grpSpMkLst>
        </pc:grpChg>
        <pc:grpChg chg="add mod">
          <ac:chgData name="MARELLA MORAD" userId="b315311f-e576-4214-aa6a-3ade3ec1be50" providerId="ADAL" clId="{E95DE3F5-F95B-452A-A1A7-2A0DBEC30A39}" dt="2020-10-09T08:26:11.458" v="8939" actId="14100"/>
          <ac:grpSpMkLst>
            <pc:docMk/>
            <pc:sldMk cId="2410622799" sldId="268"/>
            <ac:grpSpMk id="42" creationId="{0791CE06-3B57-4CC6-8179-25EBFABFA403}"/>
          </ac:grpSpMkLst>
        </pc:grpChg>
        <pc:grpChg chg="add mod">
          <ac:chgData name="MARELLA MORAD" userId="b315311f-e576-4214-aa6a-3ade3ec1be50" providerId="ADAL" clId="{E95DE3F5-F95B-452A-A1A7-2A0DBEC30A39}" dt="2020-10-07T09:48:46.615" v="7224" actId="1076"/>
          <ac:grpSpMkLst>
            <pc:docMk/>
            <pc:sldMk cId="2410622799" sldId="268"/>
            <ac:grpSpMk id="43" creationId="{776ACDF0-B8AE-4C4A-8B92-9A6DC4A1DC60}"/>
          </ac:grpSpMkLst>
        </pc:grpChg>
        <pc:grpChg chg="add mod">
          <ac:chgData name="MARELLA MORAD" userId="b315311f-e576-4214-aa6a-3ade3ec1be50" providerId="ADAL" clId="{E95DE3F5-F95B-452A-A1A7-2A0DBEC30A39}" dt="2020-10-07T09:14:09.307" v="7054" actId="164"/>
          <ac:grpSpMkLst>
            <pc:docMk/>
            <pc:sldMk cId="2410622799" sldId="268"/>
            <ac:grpSpMk id="47" creationId="{64C8BDBC-898E-449C-B642-3A184A133F2F}"/>
          </ac:grpSpMkLst>
        </pc:grpChg>
        <pc:grpChg chg="add mod">
          <ac:chgData name="MARELLA MORAD" userId="b315311f-e576-4214-aa6a-3ade3ec1be50" providerId="ADAL" clId="{E95DE3F5-F95B-452A-A1A7-2A0DBEC30A39}" dt="2020-10-07T09:14:20.465" v="7057" actId="164"/>
          <ac:grpSpMkLst>
            <pc:docMk/>
            <pc:sldMk cId="2410622799" sldId="268"/>
            <ac:grpSpMk id="50" creationId="{C79EA488-7D33-469C-A9E2-0C8ADF51DF35}"/>
          </ac:grpSpMkLst>
        </pc:grpChg>
        <pc:grpChg chg="add mod">
          <ac:chgData name="MARELLA MORAD" userId="b315311f-e576-4214-aa6a-3ade3ec1be50" providerId="ADAL" clId="{E95DE3F5-F95B-452A-A1A7-2A0DBEC30A39}" dt="2020-10-07T09:46:36.185" v="7209" actId="1076"/>
          <ac:grpSpMkLst>
            <pc:docMk/>
            <pc:sldMk cId="2410622799" sldId="268"/>
            <ac:grpSpMk id="54" creationId="{1485341E-9468-44EF-9235-0A747CCF5079}"/>
          </ac:grpSpMkLst>
        </pc:grpChg>
        <pc:grpChg chg="add mod">
          <ac:chgData name="MARELLA MORAD" userId="b315311f-e576-4214-aa6a-3ade3ec1be50" providerId="ADAL" clId="{E95DE3F5-F95B-452A-A1A7-2A0DBEC30A39}" dt="2020-10-09T08:26:12.125" v="8940"/>
          <ac:grpSpMkLst>
            <pc:docMk/>
            <pc:sldMk cId="2410622799" sldId="268"/>
            <ac:grpSpMk id="58" creationId="{043C573F-250E-4533-A282-11407EFBC404}"/>
          </ac:grpSpMkLst>
        </pc:grpChg>
        <pc:grpChg chg="add mod">
          <ac:chgData name="MARELLA MORAD" userId="b315311f-e576-4214-aa6a-3ade3ec1be50" providerId="ADAL" clId="{E95DE3F5-F95B-452A-A1A7-2A0DBEC30A39}" dt="2020-10-07T10:05:47.679" v="7435" actId="1076"/>
          <ac:grpSpMkLst>
            <pc:docMk/>
            <pc:sldMk cId="2410622799" sldId="268"/>
            <ac:grpSpMk id="60" creationId="{B3687201-0A97-4D7B-A20D-539DC601AB5E}"/>
          </ac:grpSpMkLst>
        </pc:grpChg>
        <pc:grpChg chg="add mod">
          <ac:chgData name="MARELLA MORAD" userId="b315311f-e576-4214-aa6a-3ade3ec1be50" providerId="ADAL" clId="{E95DE3F5-F95B-452A-A1A7-2A0DBEC30A39}" dt="2020-10-07T10:06:14.488" v="7443" actId="1076"/>
          <ac:grpSpMkLst>
            <pc:docMk/>
            <pc:sldMk cId="2410622799" sldId="268"/>
            <ac:grpSpMk id="64" creationId="{BCA7D38F-8A96-455C-BB53-77040921C1F7}"/>
          </ac:grpSpMkLst>
        </pc:grpChg>
        <pc:picChg chg="add del mod">
          <ac:chgData name="MARELLA MORAD" userId="b315311f-e576-4214-aa6a-3ade3ec1be50" providerId="ADAL" clId="{E95DE3F5-F95B-452A-A1A7-2A0DBEC30A39}" dt="2020-10-09T05:22:48.698" v="8840"/>
          <ac:picMkLst>
            <pc:docMk/>
            <pc:sldMk cId="2410622799" sldId="268"/>
            <ac:picMk id="3" creationId="{C36D7D08-4DB0-48AF-BDB9-2F298B1B131C}"/>
          </ac:picMkLst>
        </pc:picChg>
        <pc:picChg chg="add del mod">
          <ac:chgData name="MARELLA MORAD" userId="b315311f-e576-4214-aa6a-3ade3ec1be50" providerId="ADAL" clId="{E95DE3F5-F95B-452A-A1A7-2A0DBEC30A39}" dt="2020-10-07T09:37:28.020" v="7146"/>
          <ac:picMkLst>
            <pc:docMk/>
            <pc:sldMk cId="2410622799" sldId="268"/>
            <ac:picMk id="3" creationId="{D7737DA2-032C-4263-8F08-89C87C280843}"/>
          </ac:picMkLst>
        </pc:picChg>
        <pc:picChg chg="add del mod">
          <ac:chgData name="MARELLA MORAD" userId="b315311f-e576-4214-aa6a-3ade3ec1be50" providerId="ADAL" clId="{E95DE3F5-F95B-452A-A1A7-2A0DBEC30A39}" dt="2020-10-09T05:23:34.429" v="8844"/>
          <ac:picMkLst>
            <pc:docMk/>
            <pc:sldMk cId="2410622799" sldId="268"/>
            <ac:picMk id="5" creationId="{4DEFDAC4-079C-4528-A512-08F6D80AA52B}"/>
          </ac:picMkLst>
        </pc:picChg>
        <pc:picChg chg="add del mod">
          <ac:chgData name="MARELLA MORAD" userId="b315311f-e576-4214-aa6a-3ade3ec1be50" providerId="ADAL" clId="{E95DE3F5-F95B-452A-A1A7-2A0DBEC30A39}" dt="2020-10-07T09:42:02.574" v="7152"/>
          <ac:picMkLst>
            <pc:docMk/>
            <pc:sldMk cId="2410622799" sldId="268"/>
            <ac:picMk id="5" creationId="{6322EC55-8E0A-45CE-A9F8-42EEC55EFF87}"/>
          </ac:picMkLst>
        </pc:picChg>
        <pc:picChg chg="add del mod ord modCrop">
          <ac:chgData name="MARELLA MORAD" userId="b315311f-e576-4214-aa6a-3ade3ec1be50" providerId="ADAL" clId="{E95DE3F5-F95B-452A-A1A7-2A0DBEC30A39}" dt="2020-10-07T09:11:36.534" v="6996" actId="478"/>
          <ac:picMkLst>
            <pc:docMk/>
            <pc:sldMk cId="2410622799" sldId="268"/>
            <ac:picMk id="6" creationId="{32A7FC13-4805-49DB-B5CE-9037E8AB4F6B}"/>
          </ac:picMkLst>
        </pc:picChg>
        <pc:picChg chg="add del mod">
          <ac:chgData name="MARELLA MORAD" userId="b315311f-e576-4214-aa6a-3ade3ec1be50" providerId="ADAL" clId="{E95DE3F5-F95B-452A-A1A7-2A0DBEC30A39}" dt="2020-10-09T05:24:38.857" v="8848"/>
          <ac:picMkLst>
            <pc:docMk/>
            <pc:sldMk cId="2410622799" sldId="268"/>
            <ac:picMk id="6" creationId="{83FEDC48-549F-4F55-8413-45BE78D06E32}"/>
          </ac:picMkLst>
        </pc:picChg>
        <pc:picChg chg="add del mod">
          <ac:chgData name="MARELLA MORAD" userId="b315311f-e576-4214-aa6a-3ade3ec1be50" providerId="ADAL" clId="{E95DE3F5-F95B-452A-A1A7-2A0DBEC30A39}" dt="2020-10-09T05:26:00.007" v="8850"/>
          <ac:picMkLst>
            <pc:docMk/>
            <pc:sldMk cId="2410622799" sldId="268"/>
            <ac:picMk id="7" creationId="{710EB6DB-1478-479A-8EEE-5B2B9EEF7DC8}"/>
          </ac:picMkLst>
        </pc:picChg>
        <pc:picChg chg="add mod">
          <ac:chgData name="MARELLA MORAD" userId="b315311f-e576-4214-aa6a-3ade3ec1be50" providerId="ADAL" clId="{E95DE3F5-F95B-452A-A1A7-2A0DBEC30A39}" dt="2020-10-09T05:28:10.944" v="8851"/>
          <ac:picMkLst>
            <pc:docMk/>
            <pc:sldMk cId="2410622799" sldId="268"/>
            <ac:picMk id="9" creationId="{B2B1DE1C-A2D7-4F64-A7D3-45814E579528}"/>
          </ac:picMkLst>
        </pc:picChg>
        <pc:picChg chg="add mod modCrop">
          <ac:chgData name="MARELLA MORAD" userId="b315311f-e576-4214-aa6a-3ade3ec1be50" providerId="ADAL" clId="{E95DE3F5-F95B-452A-A1A7-2A0DBEC30A39}" dt="2020-10-08T14:27:13.248" v="8779" actId="1076"/>
          <ac:picMkLst>
            <pc:docMk/>
            <pc:sldMk cId="2410622799" sldId="268"/>
            <ac:picMk id="10" creationId="{18B71943-944E-4DF0-B10B-D503CDDBFE82}"/>
          </ac:picMkLst>
        </pc:picChg>
        <pc:picChg chg="add del mod">
          <ac:chgData name="MARELLA MORAD" userId="b315311f-e576-4214-aa6a-3ade3ec1be50" providerId="ADAL" clId="{E95DE3F5-F95B-452A-A1A7-2A0DBEC30A39}" dt="2020-10-07T11:03:06.485" v="8610"/>
          <ac:picMkLst>
            <pc:docMk/>
            <pc:sldMk cId="2410622799" sldId="268"/>
            <ac:picMk id="68" creationId="{12FBC9D6-2389-4B1A-AB9C-430B694595AE}"/>
          </ac:picMkLst>
        </pc:picChg>
        <pc:picChg chg="add del mod">
          <ac:chgData name="MARELLA MORAD" userId="b315311f-e576-4214-aa6a-3ade3ec1be50" providerId="ADAL" clId="{E95DE3F5-F95B-452A-A1A7-2A0DBEC30A39}" dt="2020-10-07T11:03:24.602" v="8612"/>
          <ac:picMkLst>
            <pc:docMk/>
            <pc:sldMk cId="2410622799" sldId="268"/>
            <ac:picMk id="69" creationId="{BFB1A051-4C9A-4586-85C9-06082DAC87C9}"/>
          </ac:picMkLst>
        </pc:picChg>
        <pc:picChg chg="add del mod">
          <ac:chgData name="MARELLA MORAD" userId="b315311f-e576-4214-aa6a-3ade3ec1be50" providerId="ADAL" clId="{E95DE3F5-F95B-452A-A1A7-2A0DBEC30A39}" dt="2020-10-09T05:12:16.369" v="8812"/>
          <ac:picMkLst>
            <pc:docMk/>
            <pc:sldMk cId="2410622799" sldId="268"/>
            <ac:picMk id="70" creationId="{62B8281E-5CAB-4930-BA5A-05E41D3736FE}"/>
          </ac:picMkLst>
        </pc:picChg>
        <pc:cxnChg chg="add del mod">
          <ac:chgData name="MARELLA MORAD" userId="b315311f-e576-4214-aa6a-3ade3ec1be50" providerId="ADAL" clId="{E95DE3F5-F95B-452A-A1A7-2A0DBEC30A39}" dt="2020-10-07T09:43:55.836" v="7169" actId="478"/>
          <ac:cxnSpMkLst>
            <pc:docMk/>
            <pc:sldMk cId="2410622799" sldId="268"/>
            <ac:cxnSpMk id="7" creationId="{F752ED70-5472-4AE6-8F50-02B4365044DB}"/>
          </ac:cxnSpMkLst>
        </pc:cxnChg>
        <pc:cxnChg chg="add mod">
          <ac:chgData name="MARELLA MORAD" userId="b315311f-e576-4214-aa6a-3ade3ec1be50" providerId="ADAL" clId="{E95DE3F5-F95B-452A-A1A7-2A0DBEC30A39}" dt="2020-10-07T09:49:18.191" v="7228" actId="14100"/>
          <ac:cxnSpMkLst>
            <pc:docMk/>
            <pc:sldMk cId="2410622799" sldId="268"/>
            <ac:cxnSpMk id="12" creationId="{785FE85F-8D59-4EEA-BE66-6AD0C365D02A}"/>
          </ac:cxnSpMkLst>
        </pc:cxnChg>
        <pc:cxnChg chg="add del">
          <ac:chgData name="MARELLA MORAD" userId="b315311f-e576-4214-aa6a-3ade3ec1be50" providerId="ADAL" clId="{E95DE3F5-F95B-452A-A1A7-2A0DBEC30A39}" dt="2020-10-07T09:12:15.215" v="7007" actId="478"/>
          <ac:cxnSpMkLst>
            <pc:docMk/>
            <pc:sldMk cId="2410622799" sldId="268"/>
            <ac:cxnSpMk id="14" creationId="{36BCDFDB-F246-41B5-AA21-56551167CE7D}"/>
          </ac:cxnSpMkLst>
        </pc:cxnChg>
        <pc:cxnChg chg="add mod">
          <ac:chgData name="MARELLA MORAD" userId="b315311f-e576-4214-aa6a-3ade3ec1be50" providerId="ADAL" clId="{E95DE3F5-F95B-452A-A1A7-2A0DBEC30A39}" dt="2020-10-07T09:49:49.625" v="7232" actId="14100"/>
          <ac:cxnSpMkLst>
            <pc:docMk/>
            <pc:sldMk cId="2410622799" sldId="268"/>
            <ac:cxnSpMk id="38" creationId="{501DBCBB-585C-415B-8EC0-EEC845D2043E}"/>
          </ac:cxnSpMkLst>
        </pc:cxnChg>
        <pc:cxnChg chg="mod">
          <ac:chgData name="MARELLA MORAD" userId="b315311f-e576-4214-aa6a-3ade3ec1be50" providerId="ADAL" clId="{E95DE3F5-F95B-452A-A1A7-2A0DBEC30A39}" dt="2020-10-07T09:46:24.718" v="7206" actId="13822"/>
          <ac:cxnSpMkLst>
            <pc:docMk/>
            <pc:sldMk cId="2410622799" sldId="268"/>
            <ac:cxnSpMk id="48" creationId="{7331649C-817B-4418-BA70-08ECBF0773DB}"/>
          </ac:cxnSpMkLst>
        </pc:cxnChg>
        <pc:cxnChg chg="mod">
          <ac:chgData name="MARELLA MORAD" userId="b315311f-e576-4214-aa6a-3ade3ec1be50" providerId="ADAL" clId="{E95DE3F5-F95B-452A-A1A7-2A0DBEC30A39}" dt="2020-10-07T09:46:27.502" v="7207" actId="13822"/>
          <ac:cxnSpMkLst>
            <pc:docMk/>
            <pc:sldMk cId="2410622799" sldId="268"/>
            <ac:cxnSpMk id="53" creationId="{B1F1D135-F13F-4020-A5F3-A0D1F1CD611D}"/>
          </ac:cxnSpMkLst>
        </pc:cxnChg>
        <pc:cxnChg chg="mod">
          <ac:chgData name="MARELLA MORAD" userId="b315311f-e576-4214-aa6a-3ade3ec1be50" providerId="ADAL" clId="{E95DE3F5-F95B-452A-A1A7-2A0DBEC30A39}" dt="2020-10-07T09:49:55.278" v="7233" actId="14100"/>
          <ac:cxnSpMkLst>
            <pc:docMk/>
            <pc:sldMk cId="2410622799" sldId="268"/>
            <ac:cxnSpMk id="56" creationId="{F5788057-2ABA-46C5-AA4D-BFA0B0895383}"/>
          </ac:cxnSpMkLst>
        </pc:cxnChg>
        <pc:cxnChg chg="mod">
          <ac:chgData name="MARELLA MORAD" userId="b315311f-e576-4214-aa6a-3ade3ec1be50" providerId="ADAL" clId="{E95DE3F5-F95B-452A-A1A7-2A0DBEC30A39}" dt="2020-10-07T09:49:59.500" v="7234" actId="14100"/>
          <ac:cxnSpMkLst>
            <pc:docMk/>
            <pc:sldMk cId="2410622799" sldId="268"/>
            <ac:cxnSpMk id="57" creationId="{A31BDD21-ACA5-4849-8C3B-3F9F1039EF95}"/>
          </ac:cxnSpMkLst>
        </pc:cxnChg>
      </pc:sldChg>
      <pc:sldChg chg="addSp delSp modSp add mod ord modTransition setBg delAnim modAnim delDesignElem">
        <pc:chgData name="MARELLA MORAD" userId="b315311f-e576-4214-aa6a-3ade3ec1be50" providerId="ADAL" clId="{E95DE3F5-F95B-452A-A1A7-2A0DBEC30A39}" dt="2020-10-09T06:21:33.887" v="8888"/>
        <pc:sldMkLst>
          <pc:docMk/>
          <pc:sldMk cId="4091322672" sldId="269"/>
        </pc:sldMkLst>
        <pc:spChg chg="del">
          <ac:chgData name="MARELLA MORAD" userId="b315311f-e576-4214-aa6a-3ade3ec1be50" providerId="ADAL" clId="{E95DE3F5-F95B-452A-A1A7-2A0DBEC30A39}" dt="2020-10-07T09:35:33.393" v="7115"/>
          <ac:spMkLst>
            <pc:docMk/>
            <pc:sldMk cId="4091322672" sldId="269"/>
            <ac:spMk id="30" creationId="{1CC4AFFA-9868-4B7D-9F63-93C34D36234F}"/>
          </ac:spMkLst>
        </pc:spChg>
        <pc:spChg chg="del">
          <ac:chgData name="MARELLA MORAD" userId="b315311f-e576-4214-aa6a-3ade3ec1be50" providerId="ADAL" clId="{E95DE3F5-F95B-452A-A1A7-2A0DBEC30A39}" dt="2020-10-07T09:35:33.393" v="7115"/>
          <ac:spMkLst>
            <pc:docMk/>
            <pc:sldMk cId="4091322672" sldId="269"/>
            <ac:spMk id="32" creationId="{024CCFE6-8D32-4963-9B5D-E742044292DD}"/>
          </ac:spMkLst>
        </pc:spChg>
        <pc:spChg chg="del">
          <ac:chgData name="MARELLA MORAD" userId="b315311f-e576-4214-aa6a-3ade3ec1be50" providerId="ADAL" clId="{E95DE3F5-F95B-452A-A1A7-2A0DBEC30A39}" dt="2020-10-07T09:35:33.393" v="7115"/>
          <ac:spMkLst>
            <pc:docMk/>
            <pc:sldMk cId="4091322672" sldId="269"/>
            <ac:spMk id="34" creationId="{43414B78-940D-4BE3-A24D-B003E1C9C018}"/>
          </ac:spMkLst>
        </pc:spChg>
        <pc:graphicFrameChg chg="mod">
          <ac:chgData name="MARELLA MORAD" userId="b315311f-e576-4214-aa6a-3ade3ec1be50" providerId="ADAL" clId="{E95DE3F5-F95B-452A-A1A7-2A0DBEC30A39}" dt="2020-10-07T10:10:29.363" v="7465"/>
          <ac:graphicFrameMkLst>
            <pc:docMk/>
            <pc:sldMk cId="4091322672" sldId="269"/>
            <ac:graphicFrameMk id="6" creationId="{DEAFBC3E-F886-4350-8323-7C5F275AA363}"/>
          </ac:graphicFrameMkLst>
        </pc:graphicFrameChg>
        <pc:graphicFrameChg chg="del">
          <ac:chgData name="MARELLA MORAD" userId="b315311f-e576-4214-aa6a-3ade3ec1be50" providerId="ADAL" clId="{E95DE3F5-F95B-452A-A1A7-2A0DBEC30A39}" dt="2020-10-07T09:35:36.312" v="7116" actId="478"/>
          <ac:graphicFrameMkLst>
            <pc:docMk/>
            <pc:sldMk cId="4091322672" sldId="269"/>
            <ac:graphicFrameMk id="7" creationId="{6BE29FDD-E4B8-4D8E-BFD7-6A910CDDDBAE}"/>
          </ac:graphicFrameMkLst>
        </pc:graphicFrameChg>
        <pc:picChg chg="add mod">
          <ac:chgData name="MARELLA MORAD" userId="b315311f-e576-4214-aa6a-3ade3ec1be50" providerId="ADAL" clId="{E95DE3F5-F95B-452A-A1A7-2A0DBEC30A39}" dt="2020-10-09T05:28:10.944" v="8851"/>
          <ac:picMkLst>
            <pc:docMk/>
            <pc:sldMk cId="4091322672" sldId="269"/>
            <ac:picMk id="3" creationId="{CF63A826-5ED4-4355-9E72-A6D55424D17C}"/>
          </ac:picMkLst>
        </pc:picChg>
        <pc:picChg chg="add del mod">
          <ac:chgData name="MARELLA MORAD" userId="b315311f-e576-4214-aa6a-3ade3ec1be50" providerId="ADAL" clId="{E95DE3F5-F95B-452A-A1A7-2A0DBEC30A39}" dt="2020-10-07T11:07:18.841" v="8624"/>
          <ac:picMkLst>
            <pc:docMk/>
            <pc:sldMk cId="4091322672" sldId="269"/>
            <ac:picMk id="3" creationId="{DD84A1B2-986D-44FA-942F-0964A7668434}"/>
          </ac:picMkLst>
        </pc:picChg>
        <pc:picChg chg="add del mod">
          <ac:chgData name="MARELLA MORAD" userId="b315311f-e576-4214-aa6a-3ade3ec1be50" providerId="ADAL" clId="{E95DE3F5-F95B-452A-A1A7-2A0DBEC30A39}" dt="2020-10-07T11:07:58.805" v="8626"/>
          <ac:picMkLst>
            <pc:docMk/>
            <pc:sldMk cId="4091322672" sldId="269"/>
            <ac:picMk id="5" creationId="{2376F63A-3CF8-46E9-811A-271AAA46DA80}"/>
          </ac:picMkLst>
        </pc:picChg>
        <pc:picChg chg="del">
          <ac:chgData name="MARELLA MORAD" userId="b315311f-e576-4214-aa6a-3ade3ec1be50" providerId="ADAL" clId="{E95DE3F5-F95B-452A-A1A7-2A0DBEC30A39}" dt="2020-10-07T09:42:07.222" v="7153"/>
          <ac:picMkLst>
            <pc:docMk/>
            <pc:sldMk cId="4091322672" sldId="269"/>
            <ac:picMk id="8" creationId="{F7AF1622-3302-44DB-8769-236BE7330424}"/>
          </ac:picMkLst>
        </pc:picChg>
        <pc:picChg chg="add del mod">
          <ac:chgData name="MARELLA MORAD" userId="b315311f-e576-4214-aa6a-3ade3ec1be50" providerId="ADAL" clId="{E95DE3F5-F95B-452A-A1A7-2A0DBEC30A39}" dt="2020-10-09T05:12:16.369" v="8812"/>
          <ac:picMkLst>
            <pc:docMk/>
            <pc:sldMk cId="4091322672" sldId="269"/>
            <ac:picMk id="9" creationId="{0F66AADF-5F11-4D13-AB2D-540356640A96}"/>
          </ac:picMkLst>
        </pc:picChg>
      </pc:sldChg>
      <pc:sldChg chg="addSp delSp add del setBg delDesignElem">
        <pc:chgData name="MARELLA MORAD" userId="b315311f-e576-4214-aa6a-3ade3ec1be50" providerId="ADAL" clId="{E95DE3F5-F95B-452A-A1A7-2A0DBEC30A39}" dt="2020-10-07T09:51:28.319" v="7242"/>
        <pc:sldMkLst>
          <pc:docMk/>
          <pc:sldMk cId="3435303" sldId="270"/>
        </pc:sldMkLst>
        <pc:spChg chg="add del">
          <ac:chgData name="MARELLA MORAD" userId="b315311f-e576-4214-aa6a-3ade3ec1be50" providerId="ADAL" clId="{E95DE3F5-F95B-452A-A1A7-2A0DBEC30A39}" dt="2020-10-07T09:51:28.319" v="7242"/>
          <ac:spMkLst>
            <pc:docMk/>
            <pc:sldMk cId="3435303" sldId="270"/>
            <ac:spMk id="11" creationId="{BD4C0BBB-0042-4603-A226-6117F3FD5B3C}"/>
          </ac:spMkLst>
        </pc:spChg>
        <pc:spChg chg="add del">
          <ac:chgData name="MARELLA MORAD" userId="b315311f-e576-4214-aa6a-3ade3ec1be50" providerId="ADAL" clId="{E95DE3F5-F95B-452A-A1A7-2A0DBEC30A39}" dt="2020-10-07T09:51:28.319" v="7242"/>
          <ac:spMkLst>
            <pc:docMk/>
            <pc:sldMk cId="3435303" sldId="270"/>
            <ac:spMk id="13" creationId="{EC44F520-2598-460E-9F91-B02F60830CA2}"/>
          </ac:spMkLst>
        </pc:spChg>
        <pc:spChg chg="add del">
          <ac:chgData name="MARELLA MORAD" userId="b315311f-e576-4214-aa6a-3ade3ec1be50" providerId="ADAL" clId="{E95DE3F5-F95B-452A-A1A7-2A0DBEC30A39}" dt="2020-10-07T09:51:28.319" v="7242"/>
          <ac:spMkLst>
            <pc:docMk/>
            <pc:sldMk cId="3435303" sldId="270"/>
            <ac:spMk id="15" creationId="{1DBC8414-BE7E-4B6C-A114-B2C3795C883F}"/>
          </ac:spMkLst>
        </pc:spChg>
        <pc:spChg chg="add del">
          <ac:chgData name="MARELLA MORAD" userId="b315311f-e576-4214-aa6a-3ade3ec1be50" providerId="ADAL" clId="{E95DE3F5-F95B-452A-A1A7-2A0DBEC30A39}" dt="2020-10-07T09:51:28.319" v="7242"/>
          <ac:spMkLst>
            <pc:docMk/>
            <pc:sldMk cId="3435303" sldId="270"/>
            <ac:spMk id="17" creationId="{0EC398C5-5C2E-4038-9DB3-DE2B5A9BEFFB}"/>
          </ac:spMkLst>
        </pc:spChg>
        <pc:spChg chg="add del">
          <ac:chgData name="MARELLA MORAD" userId="b315311f-e576-4214-aa6a-3ade3ec1be50" providerId="ADAL" clId="{E95DE3F5-F95B-452A-A1A7-2A0DBEC30A39}" dt="2020-10-07T09:51:28.319" v="7242"/>
          <ac:spMkLst>
            <pc:docMk/>
            <pc:sldMk cId="3435303" sldId="270"/>
            <ac:spMk id="19" creationId="{A2F10B26-073B-4B10-8AAA-161242DD82B0}"/>
          </ac:spMkLst>
        </pc:spChg>
        <pc:spChg chg="add del">
          <ac:chgData name="MARELLA MORAD" userId="b315311f-e576-4214-aa6a-3ade3ec1be50" providerId="ADAL" clId="{E95DE3F5-F95B-452A-A1A7-2A0DBEC30A39}" dt="2020-10-07T09:51:28.319" v="7242"/>
          <ac:spMkLst>
            <pc:docMk/>
            <pc:sldMk cId="3435303" sldId="270"/>
            <ac:spMk id="21" creationId="{610DBBC7-698F-4A54-B1CB-A99F9CC356DF}"/>
          </ac:spMkLst>
        </pc:spChg>
        <pc:spChg chg="add del">
          <ac:chgData name="MARELLA MORAD" userId="b315311f-e576-4214-aa6a-3ade3ec1be50" providerId="ADAL" clId="{E95DE3F5-F95B-452A-A1A7-2A0DBEC30A39}" dt="2020-10-07T09:51:28.319" v="7242"/>
          <ac:spMkLst>
            <pc:docMk/>
            <pc:sldMk cId="3435303" sldId="270"/>
            <ac:spMk id="23" creationId="{DE6E822A-8BCF-432C-83E6-BBE821476CD4}"/>
          </ac:spMkLst>
        </pc:spChg>
      </pc:sldChg>
      <pc:sldChg chg="addSp delSp modSp add mod modTransition delAnim modAnim">
        <pc:chgData name="MARELLA MORAD" userId="b315311f-e576-4214-aa6a-3ade3ec1be50" providerId="ADAL" clId="{E95DE3F5-F95B-452A-A1A7-2A0DBEC30A39}" dt="2020-10-09T05:28:10.944" v="8851"/>
        <pc:sldMkLst>
          <pc:docMk/>
          <pc:sldMk cId="3660534954" sldId="270"/>
        </pc:sldMkLst>
        <pc:spChg chg="mod">
          <ac:chgData name="MARELLA MORAD" userId="b315311f-e576-4214-aa6a-3ade3ec1be50" providerId="ADAL" clId="{E95DE3F5-F95B-452A-A1A7-2A0DBEC30A39}" dt="2020-10-07T09:55:00.159" v="7297" actId="14100"/>
          <ac:spMkLst>
            <pc:docMk/>
            <pc:sldMk cId="3660534954" sldId="270"/>
            <ac:spMk id="2" creationId="{79499724-7CDD-49F0-B137-D6C7C1F29F13}"/>
          </ac:spMkLst>
        </pc:spChg>
        <pc:spChg chg="del">
          <ac:chgData name="MARELLA MORAD" userId="b315311f-e576-4214-aa6a-3ade3ec1be50" providerId="ADAL" clId="{E95DE3F5-F95B-452A-A1A7-2A0DBEC30A39}" dt="2020-10-07T09:51:50.948" v="7245" actId="478"/>
          <ac:spMkLst>
            <pc:docMk/>
            <pc:sldMk cId="3660534954" sldId="270"/>
            <ac:spMk id="4" creationId="{8A145599-5F6E-490F-811D-ABCB7164800D}"/>
          </ac:spMkLst>
        </pc:spChg>
        <pc:spChg chg="add del mod">
          <ac:chgData name="MARELLA MORAD" userId="b315311f-e576-4214-aa6a-3ade3ec1be50" providerId="ADAL" clId="{E95DE3F5-F95B-452A-A1A7-2A0DBEC30A39}" dt="2020-10-07T09:51:52.912" v="7246" actId="478"/>
          <ac:spMkLst>
            <pc:docMk/>
            <pc:sldMk cId="3660534954" sldId="270"/>
            <ac:spMk id="5" creationId="{9BD13FC1-DD34-49BE-A30C-41426D1C0D0B}"/>
          </ac:spMkLst>
        </pc:spChg>
        <pc:spChg chg="add del mod">
          <ac:chgData name="MARELLA MORAD" userId="b315311f-e576-4214-aa6a-3ade3ec1be50" providerId="ADAL" clId="{E95DE3F5-F95B-452A-A1A7-2A0DBEC30A39}" dt="2020-10-07T09:52:43.866" v="7265" actId="478"/>
          <ac:spMkLst>
            <pc:docMk/>
            <pc:sldMk cId="3660534954" sldId="270"/>
            <ac:spMk id="6" creationId="{004EC0F2-414B-4CAA-8F7D-C5F64A145F27}"/>
          </ac:spMkLst>
        </pc:spChg>
        <pc:spChg chg="add del mod">
          <ac:chgData name="MARELLA MORAD" userId="b315311f-e576-4214-aa6a-3ade3ec1be50" providerId="ADAL" clId="{E95DE3F5-F95B-452A-A1A7-2A0DBEC30A39}" dt="2020-10-07T09:55:06.783" v="7298" actId="478"/>
          <ac:spMkLst>
            <pc:docMk/>
            <pc:sldMk cId="3660534954" sldId="270"/>
            <ac:spMk id="7" creationId="{4E1822B9-E34B-4EB3-81D9-47D4021FE8EC}"/>
          </ac:spMkLst>
        </pc:spChg>
        <pc:spChg chg="add del mod">
          <ac:chgData name="MARELLA MORAD" userId="b315311f-e576-4214-aa6a-3ade3ec1be50" providerId="ADAL" clId="{E95DE3F5-F95B-452A-A1A7-2A0DBEC30A39}" dt="2020-10-07T09:55:06.783" v="7298" actId="478"/>
          <ac:spMkLst>
            <pc:docMk/>
            <pc:sldMk cId="3660534954" sldId="270"/>
            <ac:spMk id="9" creationId="{C5862B26-2F6C-47DB-B58C-954CD7BDEAB3}"/>
          </ac:spMkLst>
        </pc:spChg>
        <pc:spChg chg="add del mod">
          <ac:chgData name="MARELLA MORAD" userId="b315311f-e576-4214-aa6a-3ade3ec1be50" providerId="ADAL" clId="{E95DE3F5-F95B-452A-A1A7-2A0DBEC30A39}" dt="2020-10-07T09:52:41.503" v="7264" actId="21"/>
          <ac:spMkLst>
            <pc:docMk/>
            <pc:sldMk cId="3660534954" sldId="270"/>
            <ac:spMk id="14" creationId="{CD7F00B8-7D97-4C16-9648-44D19C18F62B}"/>
          </ac:spMkLst>
        </pc:spChg>
        <pc:spChg chg="add del mod">
          <ac:chgData name="MARELLA MORAD" userId="b315311f-e576-4214-aa6a-3ade3ec1be50" providerId="ADAL" clId="{E95DE3F5-F95B-452A-A1A7-2A0DBEC30A39}" dt="2020-10-07T09:55:06.783" v="7298" actId="478"/>
          <ac:spMkLst>
            <pc:docMk/>
            <pc:sldMk cId="3660534954" sldId="270"/>
            <ac:spMk id="16" creationId="{AE27FDCF-DC82-422B-AA3D-4998E1169C80}"/>
          </ac:spMkLst>
        </pc:spChg>
        <pc:spChg chg="del">
          <ac:chgData name="MARELLA MORAD" userId="b315311f-e576-4214-aa6a-3ade3ec1be50" providerId="ADAL" clId="{E95DE3F5-F95B-452A-A1A7-2A0DBEC30A39}" dt="2020-10-07T09:51:50.948" v="7245" actId="478"/>
          <ac:spMkLst>
            <pc:docMk/>
            <pc:sldMk cId="3660534954" sldId="270"/>
            <ac:spMk id="18" creationId="{E7A332DF-E244-4907-B561-B2F4874C0ED8}"/>
          </ac:spMkLst>
        </pc:spChg>
        <pc:spChg chg="add mod">
          <ac:chgData name="MARELLA MORAD" userId="b315311f-e576-4214-aa6a-3ade3ec1be50" providerId="ADAL" clId="{E95DE3F5-F95B-452A-A1A7-2A0DBEC30A39}" dt="2020-10-07T09:53:09.743" v="7274" actId="14100"/>
          <ac:spMkLst>
            <pc:docMk/>
            <pc:sldMk cId="3660534954" sldId="270"/>
            <ac:spMk id="24" creationId="{F22B8B4A-9F99-469C-8E10-E97D2264B02B}"/>
          </ac:spMkLst>
        </pc:spChg>
        <pc:spChg chg="del">
          <ac:chgData name="MARELLA MORAD" userId="b315311f-e576-4214-aa6a-3ade3ec1be50" providerId="ADAL" clId="{E95DE3F5-F95B-452A-A1A7-2A0DBEC30A39}" dt="2020-10-07T09:51:50.948" v="7245" actId="478"/>
          <ac:spMkLst>
            <pc:docMk/>
            <pc:sldMk cId="3660534954" sldId="270"/>
            <ac:spMk id="25" creationId="{899DCC54-047F-4576-8A3E-927E90942FA8}"/>
          </ac:spMkLst>
        </pc:spChg>
        <pc:spChg chg="add del mod">
          <ac:chgData name="MARELLA MORAD" userId="b315311f-e576-4214-aa6a-3ade3ec1be50" providerId="ADAL" clId="{E95DE3F5-F95B-452A-A1A7-2A0DBEC30A39}" dt="2020-10-07T09:55:06.783" v="7298" actId="478"/>
          <ac:spMkLst>
            <pc:docMk/>
            <pc:sldMk cId="3660534954" sldId="270"/>
            <ac:spMk id="26" creationId="{00C292BD-76E6-4F80-84E7-DA3A0736B628}"/>
          </ac:spMkLst>
        </pc:spChg>
        <pc:spChg chg="add del mod">
          <ac:chgData name="MARELLA MORAD" userId="b315311f-e576-4214-aa6a-3ade3ec1be50" providerId="ADAL" clId="{E95DE3F5-F95B-452A-A1A7-2A0DBEC30A39}" dt="2020-10-07T09:55:06.783" v="7298" actId="478"/>
          <ac:spMkLst>
            <pc:docMk/>
            <pc:sldMk cId="3660534954" sldId="270"/>
            <ac:spMk id="28" creationId="{020779C1-DB97-4A6F-8F9F-9CB2775AB7A2}"/>
          </ac:spMkLst>
        </pc:spChg>
        <pc:spChg chg="del">
          <ac:chgData name="MARELLA MORAD" userId="b315311f-e576-4214-aa6a-3ade3ec1be50" providerId="ADAL" clId="{E95DE3F5-F95B-452A-A1A7-2A0DBEC30A39}" dt="2020-10-07T09:51:50.948" v="7245" actId="478"/>
          <ac:spMkLst>
            <pc:docMk/>
            <pc:sldMk cId="3660534954" sldId="270"/>
            <ac:spMk id="29" creationId="{E5B70701-BCFA-48E0-B9FD-DFA994734BA1}"/>
          </ac:spMkLst>
        </pc:spChg>
        <pc:spChg chg="del">
          <ac:chgData name="MARELLA MORAD" userId="b315311f-e576-4214-aa6a-3ade3ec1be50" providerId="ADAL" clId="{E95DE3F5-F95B-452A-A1A7-2A0DBEC30A39}" dt="2020-10-07T09:51:50.948" v="7245" actId="478"/>
          <ac:spMkLst>
            <pc:docMk/>
            <pc:sldMk cId="3660534954" sldId="270"/>
            <ac:spMk id="31" creationId="{78EF25E5-CF9E-4E90-9844-81EAA36C3406}"/>
          </ac:spMkLst>
        </pc:spChg>
        <pc:spChg chg="add del mod">
          <ac:chgData name="MARELLA MORAD" userId="b315311f-e576-4214-aa6a-3ade3ec1be50" providerId="ADAL" clId="{E95DE3F5-F95B-452A-A1A7-2A0DBEC30A39}" dt="2020-10-07T09:55:21.006" v="7300" actId="478"/>
          <ac:spMkLst>
            <pc:docMk/>
            <pc:sldMk cId="3660534954" sldId="270"/>
            <ac:spMk id="32" creationId="{27E85C19-0975-4814-8516-86A1942C1FAC}"/>
          </ac:spMkLst>
        </pc:spChg>
        <pc:spChg chg="del">
          <ac:chgData name="MARELLA MORAD" userId="b315311f-e576-4214-aa6a-3ade3ec1be50" providerId="ADAL" clId="{E95DE3F5-F95B-452A-A1A7-2A0DBEC30A39}" dt="2020-10-07T09:51:50.948" v="7245" actId="478"/>
          <ac:spMkLst>
            <pc:docMk/>
            <pc:sldMk cId="3660534954" sldId="270"/>
            <ac:spMk id="33" creationId="{64B7D26F-0D82-40DD-AEE0-6238AC4D48B9}"/>
          </ac:spMkLst>
        </pc:spChg>
        <pc:spChg chg="del">
          <ac:chgData name="MARELLA MORAD" userId="b315311f-e576-4214-aa6a-3ade3ec1be50" providerId="ADAL" clId="{E95DE3F5-F95B-452A-A1A7-2A0DBEC30A39}" dt="2020-10-07T09:51:50.948" v="7245" actId="478"/>
          <ac:spMkLst>
            <pc:docMk/>
            <pc:sldMk cId="3660534954" sldId="270"/>
            <ac:spMk id="51" creationId="{432AECFC-0176-401D-812C-77EBF564A3AF}"/>
          </ac:spMkLst>
        </pc:spChg>
        <pc:spChg chg="del">
          <ac:chgData name="MARELLA MORAD" userId="b315311f-e576-4214-aa6a-3ade3ec1be50" providerId="ADAL" clId="{E95DE3F5-F95B-452A-A1A7-2A0DBEC30A39}" dt="2020-10-07T09:51:50.948" v="7245" actId="478"/>
          <ac:spMkLst>
            <pc:docMk/>
            <pc:sldMk cId="3660534954" sldId="270"/>
            <ac:spMk id="52" creationId="{39DAC785-28DC-4E7D-8914-585913E19732}"/>
          </ac:spMkLst>
        </pc:spChg>
        <pc:spChg chg="add mod">
          <ac:chgData name="MARELLA MORAD" userId="b315311f-e576-4214-aa6a-3ade3ec1be50" providerId="ADAL" clId="{E95DE3F5-F95B-452A-A1A7-2A0DBEC30A39}" dt="2020-10-07T09:56:57.428" v="7336" actId="164"/>
          <ac:spMkLst>
            <pc:docMk/>
            <pc:sldMk cId="3660534954" sldId="270"/>
            <ac:spMk id="71" creationId="{FB4FD899-5905-470C-93C1-A5B784F2EC5E}"/>
          </ac:spMkLst>
        </pc:spChg>
        <pc:spChg chg="add mod">
          <ac:chgData name="MARELLA MORAD" userId="b315311f-e576-4214-aa6a-3ade3ec1be50" providerId="ADAL" clId="{E95DE3F5-F95B-452A-A1A7-2A0DBEC30A39}" dt="2020-10-07T10:03:02.631" v="7400" actId="1076"/>
          <ac:spMkLst>
            <pc:docMk/>
            <pc:sldMk cId="3660534954" sldId="270"/>
            <ac:spMk id="74" creationId="{7FD7A27C-9E1E-4DE0-9AAA-13408B4A8C7D}"/>
          </ac:spMkLst>
        </pc:spChg>
        <pc:spChg chg="add mod">
          <ac:chgData name="MARELLA MORAD" userId="b315311f-e576-4214-aa6a-3ade3ec1be50" providerId="ADAL" clId="{E95DE3F5-F95B-452A-A1A7-2A0DBEC30A39}" dt="2020-10-07T10:03:17.577" v="7405" actId="14100"/>
          <ac:spMkLst>
            <pc:docMk/>
            <pc:sldMk cId="3660534954" sldId="270"/>
            <ac:spMk id="75" creationId="{C8476776-49FC-4F66-BF4D-B9F39655C78D}"/>
          </ac:spMkLst>
        </pc:spChg>
        <pc:spChg chg="add mod">
          <ac:chgData name="MARELLA MORAD" userId="b315311f-e576-4214-aa6a-3ade3ec1be50" providerId="ADAL" clId="{E95DE3F5-F95B-452A-A1A7-2A0DBEC30A39}" dt="2020-10-07T10:09:09.383" v="7457" actId="14100"/>
          <ac:spMkLst>
            <pc:docMk/>
            <pc:sldMk cId="3660534954" sldId="270"/>
            <ac:spMk id="76" creationId="{CF5F6424-FDBE-45C3-9279-A884A00DE7B2}"/>
          </ac:spMkLst>
        </pc:spChg>
        <pc:grpChg chg="del">
          <ac:chgData name="MARELLA MORAD" userId="b315311f-e576-4214-aa6a-3ade3ec1be50" providerId="ADAL" clId="{E95DE3F5-F95B-452A-A1A7-2A0DBEC30A39}" dt="2020-10-07T09:51:50.948" v="7245" actId="478"/>
          <ac:grpSpMkLst>
            <pc:docMk/>
            <pc:sldMk cId="3660534954" sldId="270"/>
            <ac:grpSpMk id="22" creationId="{920ECB9E-40C6-4F4C-B90E-C78DF97C995D}"/>
          </ac:grpSpMkLst>
        </pc:grpChg>
        <pc:grpChg chg="del">
          <ac:chgData name="MARELLA MORAD" userId="b315311f-e576-4214-aa6a-3ade3ec1be50" providerId="ADAL" clId="{E95DE3F5-F95B-452A-A1A7-2A0DBEC30A39}" dt="2020-10-07T09:51:50.948" v="7245" actId="478"/>
          <ac:grpSpMkLst>
            <pc:docMk/>
            <pc:sldMk cId="3660534954" sldId="270"/>
            <ac:grpSpMk id="42" creationId="{0791CE06-3B57-4CC6-8179-25EBFABFA403}"/>
          </ac:grpSpMkLst>
        </pc:grpChg>
        <pc:grpChg chg="del">
          <ac:chgData name="MARELLA MORAD" userId="b315311f-e576-4214-aa6a-3ade3ec1be50" providerId="ADAL" clId="{E95DE3F5-F95B-452A-A1A7-2A0DBEC30A39}" dt="2020-10-07T09:51:50.948" v="7245" actId="478"/>
          <ac:grpSpMkLst>
            <pc:docMk/>
            <pc:sldMk cId="3660534954" sldId="270"/>
            <ac:grpSpMk id="43" creationId="{776ACDF0-B8AE-4C4A-8B92-9A6DC4A1DC60}"/>
          </ac:grpSpMkLst>
        </pc:grpChg>
        <pc:grpChg chg="del">
          <ac:chgData name="MARELLA MORAD" userId="b315311f-e576-4214-aa6a-3ade3ec1be50" providerId="ADAL" clId="{E95DE3F5-F95B-452A-A1A7-2A0DBEC30A39}" dt="2020-10-07T09:51:50.948" v="7245" actId="478"/>
          <ac:grpSpMkLst>
            <pc:docMk/>
            <pc:sldMk cId="3660534954" sldId="270"/>
            <ac:grpSpMk id="47" creationId="{64C8BDBC-898E-449C-B642-3A184A133F2F}"/>
          </ac:grpSpMkLst>
        </pc:grpChg>
        <pc:grpChg chg="del">
          <ac:chgData name="MARELLA MORAD" userId="b315311f-e576-4214-aa6a-3ade3ec1be50" providerId="ADAL" clId="{E95DE3F5-F95B-452A-A1A7-2A0DBEC30A39}" dt="2020-10-07T09:51:50.948" v="7245" actId="478"/>
          <ac:grpSpMkLst>
            <pc:docMk/>
            <pc:sldMk cId="3660534954" sldId="270"/>
            <ac:grpSpMk id="50" creationId="{C79EA488-7D33-469C-A9E2-0C8ADF51DF35}"/>
          </ac:grpSpMkLst>
        </pc:grpChg>
        <pc:grpChg chg="del">
          <ac:chgData name="MARELLA MORAD" userId="b315311f-e576-4214-aa6a-3ade3ec1be50" providerId="ADAL" clId="{E95DE3F5-F95B-452A-A1A7-2A0DBEC30A39}" dt="2020-10-07T09:51:50.948" v="7245" actId="478"/>
          <ac:grpSpMkLst>
            <pc:docMk/>
            <pc:sldMk cId="3660534954" sldId="270"/>
            <ac:grpSpMk id="54" creationId="{1485341E-9468-44EF-9235-0A747CCF5079}"/>
          </ac:grpSpMkLst>
        </pc:grpChg>
        <pc:grpChg chg="add mod">
          <ac:chgData name="MARELLA MORAD" userId="b315311f-e576-4214-aa6a-3ade3ec1be50" providerId="ADAL" clId="{E95DE3F5-F95B-452A-A1A7-2A0DBEC30A39}" dt="2020-10-07T10:02:44.662" v="7395" actId="1076"/>
          <ac:grpSpMkLst>
            <pc:docMk/>
            <pc:sldMk cId="3660534954" sldId="270"/>
            <ac:grpSpMk id="66" creationId="{D625ABD9-65CB-4770-B772-AB6F509D53CD}"/>
          </ac:grpSpMkLst>
        </pc:grpChg>
        <pc:grpChg chg="add mod">
          <ac:chgData name="MARELLA MORAD" userId="b315311f-e576-4214-aa6a-3ade3ec1be50" providerId="ADAL" clId="{E95DE3F5-F95B-452A-A1A7-2A0DBEC30A39}" dt="2020-10-07T09:56:57.428" v="7336" actId="164"/>
          <ac:grpSpMkLst>
            <pc:docMk/>
            <pc:sldMk cId="3660534954" sldId="270"/>
            <ac:grpSpMk id="72" creationId="{0F222192-B301-497F-B15C-7D2D60B3B531}"/>
          </ac:grpSpMkLst>
        </pc:grpChg>
        <pc:picChg chg="add del mod">
          <ac:chgData name="MARELLA MORAD" userId="b315311f-e576-4214-aa6a-3ade3ec1be50" providerId="ADAL" clId="{E95DE3F5-F95B-452A-A1A7-2A0DBEC30A39}" dt="2020-10-09T05:24:38.857" v="8848"/>
          <ac:picMkLst>
            <pc:docMk/>
            <pc:sldMk cId="3660534954" sldId="270"/>
            <ac:picMk id="3" creationId="{949C7E26-065C-4E2F-9362-981148C78709}"/>
          </ac:picMkLst>
        </pc:picChg>
        <pc:picChg chg="add mod">
          <ac:chgData name="MARELLA MORAD" userId="b315311f-e576-4214-aa6a-3ade3ec1be50" providerId="ADAL" clId="{E95DE3F5-F95B-452A-A1A7-2A0DBEC30A39}" dt="2020-10-09T05:28:10.944" v="8851"/>
          <ac:picMkLst>
            <pc:docMk/>
            <pc:sldMk cId="3660534954" sldId="270"/>
            <ac:picMk id="4" creationId="{523532AD-DA7E-4DA5-A853-CA01FD2988DE}"/>
          </ac:picMkLst>
        </pc:picChg>
        <pc:picChg chg="del">
          <ac:chgData name="MARELLA MORAD" userId="b315311f-e576-4214-aa6a-3ade3ec1be50" providerId="ADAL" clId="{E95DE3F5-F95B-452A-A1A7-2A0DBEC30A39}" dt="2020-10-07T09:51:44.542" v="7244" actId="21"/>
          <ac:picMkLst>
            <pc:docMk/>
            <pc:sldMk cId="3660534954" sldId="270"/>
            <ac:picMk id="10" creationId="{18B71943-944E-4DF0-B10B-D503CDDBFE82}"/>
          </ac:picMkLst>
        </pc:picChg>
        <pc:picChg chg="add mod">
          <ac:chgData name="MARELLA MORAD" userId="b315311f-e576-4214-aa6a-3ade3ec1be50" providerId="ADAL" clId="{E95DE3F5-F95B-452A-A1A7-2A0DBEC30A39}" dt="2020-10-07T09:55:55.268" v="7306" actId="164"/>
          <ac:picMkLst>
            <pc:docMk/>
            <pc:sldMk cId="3660534954" sldId="270"/>
            <ac:picMk id="36" creationId="{4C6D1A8C-1A1F-4D48-B646-DC7C689631DA}"/>
          </ac:picMkLst>
        </pc:picChg>
        <pc:picChg chg="add mod modCrop">
          <ac:chgData name="MARELLA MORAD" userId="b315311f-e576-4214-aa6a-3ade3ec1be50" providerId="ADAL" clId="{E95DE3F5-F95B-452A-A1A7-2A0DBEC30A39}" dt="2020-10-07T09:55:55.268" v="7306" actId="164"/>
          <ac:picMkLst>
            <pc:docMk/>
            <pc:sldMk cId="3660534954" sldId="270"/>
            <ac:picMk id="40" creationId="{7454379A-E805-4B5C-B8FB-7707ABD1579C}"/>
          </ac:picMkLst>
        </pc:picChg>
        <pc:picChg chg="add del mod">
          <ac:chgData name="MARELLA MORAD" userId="b315311f-e576-4214-aa6a-3ade3ec1be50" providerId="ADAL" clId="{E95DE3F5-F95B-452A-A1A7-2A0DBEC30A39}" dt="2020-10-07T09:55:14.740" v="7299" actId="478"/>
          <ac:picMkLst>
            <pc:docMk/>
            <pc:sldMk cId="3660534954" sldId="270"/>
            <ac:picMk id="58" creationId="{9D5B567A-C58F-4741-A309-089CB4E1711D}"/>
          </ac:picMkLst>
        </pc:picChg>
        <pc:picChg chg="add del mod">
          <ac:chgData name="MARELLA MORAD" userId="b315311f-e576-4214-aa6a-3ade3ec1be50" providerId="ADAL" clId="{E95DE3F5-F95B-452A-A1A7-2A0DBEC30A39}" dt="2020-10-07T11:05:08.698" v="8618"/>
          <ac:picMkLst>
            <pc:docMk/>
            <pc:sldMk cId="3660534954" sldId="270"/>
            <ac:picMk id="77" creationId="{FFAF7B51-6DEA-41E7-8625-9F44057F68A1}"/>
          </ac:picMkLst>
        </pc:picChg>
        <pc:picChg chg="add del mod">
          <ac:chgData name="MARELLA MORAD" userId="b315311f-e576-4214-aa6a-3ade3ec1be50" providerId="ADAL" clId="{E95DE3F5-F95B-452A-A1A7-2A0DBEC30A39}" dt="2020-10-07T11:06:06.845" v="8620"/>
          <ac:picMkLst>
            <pc:docMk/>
            <pc:sldMk cId="3660534954" sldId="270"/>
            <ac:picMk id="78" creationId="{9D444841-7DBD-4370-8C79-E825B2055772}"/>
          </ac:picMkLst>
        </pc:picChg>
        <pc:picChg chg="add del mod">
          <ac:chgData name="MARELLA MORAD" userId="b315311f-e576-4214-aa6a-3ade3ec1be50" providerId="ADAL" clId="{E95DE3F5-F95B-452A-A1A7-2A0DBEC30A39}" dt="2020-10-07T11:06:42.434" v="8622"/>
          <ac:picMkLst>
            <pc:docMk/>
            <pc:sldMk cId="3660534954" sldId="270"/>
            <ac:picMk id="79" creationId="{5DB1F2CA-5D5B-4950-9857-1FD2C7170863}"/>
          </ac:picMkLst>
        </pc:picChg>
        <pc:picChg chg="add del mod">
          <ac:chgData name="MARELLA MORAD" userId="b315311f-e576-4214-aa6a-3ade3ec1be50" providerId="ADAL" clId="{E95DE3F5-F95B-452A-A1A7-2A0DBEC30A39}" dt="2020-10-09T05:12:16.369" v="8812"/>
          <ac:picMkLst>
            <pc:docMk/>
            <pc:sldMk cId="3660534954" sldId="270"/>
            <ac:picMk id="80" creationId="{E4708CA1-63FC-4DC3-A2CD-1206CAF11D1F}"/>
          </ac:picMkLst>
        </pc:picChg>
        <pc:cxnChg chg="add mod">
          <ac:chgData name="MARELLA MORAD" userId="b315311f-e576-4214-aa6a-3ade3ec1be50" providerId="ADAL" clId="{E95DE3F5-F95B-452A-A1A7-2A0DBEC30A39}" dt="2020-10-07T09:56:57.428" v="7336" actId="164"/>
          <ac:cxnSpMkLst>
            <pc:docMk/>
            <pc:sldMk cId="3660534954" sldId="270"/>
            <ac:cxnSpMk id="68" creationId="{6D7C43A9-E9D3-420A-905F-7FFD5FF53F1A}"/>
          </ac:cxnSpMkLst>
        </pc:cxnChg>
      </pc:sldChg>
      <pc:sldChg chg="addSp delSp modSp add mod ord modTransition addAnim delAnim modAnim">
        <pc:chgData name="MARELLA MORAD" userId="b315311f-e576-4214-aa6a-3ade3ec1be50" providerId="ADAL" clId="{E95DE3F5-F95B-452A-A1A7-2A0DBEC30A39}" dt="2020-10-09T05:28:10.944" v="8851"/>
        <pc:sldMkLst>
          <pc:docMk/>
          <pc:sldMk cId="2936803234" sldId="271"/>
        </pc:sldMkLst>
        <pc:spChg chg="add mod ord">
          <ac:chgData name="MARELLA MORAD" userId="b315311f-e576-4214-aa6a-3ade3ec1be50" providerId="ADAL" clId="{E95DE3F5-F95B-452A-A1A7-2A0DBEC30A39}" dt="2020-10-07T10:01:40.991" v="7392" actId="14100"/>
          <ac:spMkLst>
            <pc:docMk/>
            <pc:sldMk cId="2936803234" sldId="271"/>
            <ac:spMk id="7" creationId="{C27D42DA-7180-4AF5-8D0C-99BF47FFAFB2}"/>
          </ac:spMkLst>
        </pc:spChg>
        <pc:spChg chg="del">
          <ac:chgData name="MARELLA MORAD" userId="b315311f-e576-4214-aa6a-3ade3ec1be50" providerId="ADAL" clId="{E95DE3F5-F95B-452A-A1A7-2A0DBEC30A39}" dt="2020-10-07T09:57:32.752" v="7348" actId="478"/>
          <ac:spMkLst>
            <pc:docMk/>
            <pc:sldMk cId="2936803234" sldId="271"/>
            <ac:spMk id="9" creationId="{B3538CEB-B339-450E-A3BE-213F98757F74}"/>
          </ac:spMkLst>
        </pc:spChg>
        <pc:spChg chg="mod">
          <ac:chgData name="MARELLA MORAD" userId="b315311f-e576-4214-aa6a-3ade3ec1be50" providerId="ADAL" clId="{E95DE3F5-F95B-452A-A1A7-2A0DBEC30A39}" dt="2020-10-07T09:57:36.222" v="7349" actId="14100"/>
          <ac:spMkLst>
            <pc:docMk/>
            <pc:sldMk cId="2936803234" sldId="271"/>
            <ac:spMk id="10" creationId="{B498BEE1-6E8D-4037-88F2-F2C5CF6F49A4}"/>
          </ac:spMkLst>
        </pc:spChg>
        <pc:spChg chg="add del mod">
          <ac:chgData name="MARELLA MORAD" userId="b315311f-e576-4214-aa6a-3ade3ec1be50" providerId="ADAL" clId="{E95DE3F5-F95B-452A-A1A7-2A0DBEC30A39}" dt="2020-10-07T10:00:13.085" v="7387" actId="478"/>
          <ac:spMkLst>
            <pc:docMk/>
            <pc:sldMk cId="2936803234" sldId="271"/>
            <ac:spMk id="11" creationId="{85C4A624-CAA1-4117-9697-018597860891}"/>
          </ac:spMkLst>
        </pc:spChg>
        <pc:graphicFrameChg chg="add mod modGraphic">
          <ac:chgData name="MARELLA MORAD" userId="b315311f-e576-4214-aa6a-3ade3ec1be50" providerId="ADAL" clId="{E95DE3F5-F95B-452A-A1A7-2A0DBEC30A39}" dt="2020-10-07T09:58:47.328" v="7373" actId="1076"/>
          <ac:graphicFrameMkLst>
            <pc:docMk/>
            <pc:sldMk cId="2936803234" sldId="271"/>
            <ac:graphicFrameMk id="5" creationId="{F38BC477-16A5-4B37-B9D0-DF77A2124272}"/>
          </ac:graphicFrameMkLst>
        </pc:graphicFrameChg>
        <pc:graphicFrameChg chg="add del mod">
          <ac:chgData name="MARELLA MORAD" userId="b315311f-e576-4214-aa6a-3ade3ec1be50" providerId="ADAL" clId="{E95DE3F5-F95B-452A-A1A7-2A0DBEC30A39}" dt="2020-10-07T10:00:13.085" v="7387" actId="478"/>
          <ac:graphicFrameMkLst>
            <pc:docMk/>
            <pc:sldMk cId="2936803234" sldId="271"/>
            <ac:graphicFrameMk id="6" creationId="{DEAFBC3E-F886-4350-8323-7C5F275AA363}"/>
          </ac:graphicFrameMkLst>
        </pc:graphicFrameChg>
        <pc:picChg chg="add del mod">
          <ac:chgData name="MARELLA MORAD" userId="b315311f-e576-4214-aa6a-3ade3ec1be50" providerId="ADAL" clId="{E95DE3F5-F95B-452A-A1A7-2A0DBEC30A39}" dt="2020-10-09T05:24:07.991" v="8846"/>
          <ac:picMkLst>
            <pc:docMk/>
            <pc:sldMk cId="2936803234" sldId="271"/>
            <ac:picMk id="3" creationId="{BBA0D116-FF31-489F-B820-213411EC2708}"/>
          </ac:picMkLst>
        </pc:picChg>
        <pc:picChg chg="add del mod">
          <ac:chgData name="MARELLA MORAD" userId="b315311f-e576-4214-aa6a-3ade3ec1be50" providerId="ADAL" clId="{E95DE3F5-F95B-452A-A1A7-2A0DBEC30A39}" dt="2020-10-09T05:24:38.857" v="8848"/>
          <ac:picMkLst>
            <pc:docMk/>
            <pc:sldMk cId="2936803234" sldId="271"/>
            <ac:picMk id="8" creationId="{7514CD7C-10F4-4D78-A04B-74382EBF1842}"/>
          </ac:picMkLst>
        </pc:picChg>
        <pc:picChg chg="add mod">
          <ac:chgData name="MARELLA MORAD" userId="b315311f-e576-4214-aa6a-3ade3ec1be50" providerId="ADAL" clId="{E95DE3F5-F95B-452A-A1A7-2A0DBEC30A39}" dt="2020-10-09T05:28:10.944" v="8851"/>
          <ac:picMkLst>
            <pc:docMk/>
            <pc:sldMk cId="2936803234" sldId="271"/>
            <ac:picMk id="9" creationId="{B27E2DBE-8DA0-46DF-8818-712AAE1C9437}"/>
          </ac:picMkLst>
        </pc:picChg>
        <pc:picChg chg="add del mod">
          <ac:chgData name="MARELLA MORAD" userId="b315311f-e576-4214-aa6a-3ade3ec1be50" providerId="ADAL" clId="{E95DE3F5-F95B-452A-A1A7-2A0DBEC30A39}" dt="2020-10-07T11:04:05.063" v="8614"/>
          <ac:picMkLst>
            <pc:docMk/>
            <pc:sldMk cId="2936803234" sldId="271"/>
            <ac:picMk id="12" creationId="{D8DFAF78-4731-4A00-8D50-032399462CA1}"/>
          </ac:picMkLst>
        </pc:picChg>
        <pc:picChg chg="add del mod">
          <ac:chgData name="MARELLA MORAD" userId="b315311f-e576-4214-aa6a-3ade3ec1be50" providerId="ADAL" clId="{E95DE3F5-F95B-452A-A1A7-2A0DBEC30A39}" dt="2020-10-07T11:04:38.973" v="8616"/>
          <ac:picMkLst>
            <pc:docMk/>
            <pc:sldMk cId="2936803234" sldId="271"/>
            <ac:picMk id="14" creationId="{1B4C170F-A02D-47DF-9AC1-1EE6623CFF92}"/>
          </ac:picMkLst>
        </pc:picChg>
        <pc:picChg chg="del">
          <ac:chgData name="MARELLA MORAD" userId="b315311f-e576-4214-aa6a-3ade3ec1be50" providerId="ADAL" clId="{E95DE3F5-F95B-452A-A1A7-2A0DBEC30A39}" dt="2020-10-07T09:57:31.715" v="7347" actId="478"/>
          <ac:picMkLst>
            <pc:docMk/>
            <pc:sldMk cId="2936803234" sldId="271"/>
            <ac:picMk id="15" creationId="{BBCEC87D-2884-4E9C-9935-41BF8FA9B283}"/>
          </ac:picMkLst>
        </pc:picChg>
        <pc:picChg chg="add del mod">
          <ac:chgData name="MARELLA MORAD" userId="b315311f-e576-4214-aa6a-3ade3ec1be50" providerId="ADAL" clId="{E95DE3F5-F95B-452A-A1A7-2A0DBEC30A39}" dt="2020-10-09T05:12:16.369" v="8812"/>
          <ac:picMkLst>
            <pc:docMk/>
            <pc:sldMk cId="2936803234" sldId="271"/>
            <ac:picMk id="16" creationId="{018DFD59-47A4-44F9-9B70-CF51F1022593}"/>
          </ac:picMkLst>
        </pc:picChg>
      </pc:sldChg>
      <pc:sldChg chg="addSp delSp modSp new del mod">
        <pc:chgData name="MARELLA MORAD" userId="b315311f-e576-4214-aa6a-3ade3ec1be50" providerId="ADAL" clId="{E95DE3F5-F95B-452A-A1A7-2A0DBEC30A39}" dt="2020-10-07T09:58:09.884" v="7366" actId="27022"/>
        <pc:sldMkLst>
          <pc:docMk/>
          <pc:sldMk cId="2670096378" sldId="272"/>
        </pc:sldMkLst>
        <pc:graphicFrameChg chg="add del modGraphic">
          <ac:chgData name="MARELLA MORAD" userId="b315311f-e576-4214-aa6a-3ade3ec1be50" providerId="ADAL" clId="{E95DE3F5-F95B-452A-A1A7-2A0DBEC30A39}" dt="2020-10-07T09:58:09.884" v="7366" actId="27022"/>
          <ac:graphicFrameMkLst>
            <pc:docMk/>
            <pc:sldMk cId="2670096378" sldId="272"/>
            <ac:graphicFrameMk id="6" creationId="{559CF722-5AC9-46CD-A610-1F60077CA600}"/>
          </ac:graphicFrameMkLst>
        </pc:graphicFrameChg>
      </pc:sldChg>
      <pc:sldChg chg="addSp delSp modSp add mod modTransition delAnim modAnim">
        <pc:chgData name="MARELLA MORAD" userId="b315311f-e576-4214-aa6a-3ade3ec1be50" providerId="ADAL" clId="{E95DE3F5-F95B-452A-A1A7-2A0DBEC30A39}" dt="2020-10-09T08:31:38.173" v="8962" actId="20577"/>
        <pc:sldMkLst>
          <pc:docMk/>
          <pc:sldMk cId="2718730426" sldId="272"/>
        </pc:sldMkLst>
        <pc:spChg chg="mod">
          <ac:chgData name="MARELLA MORAD" userId="b315311f-e576-4214-aa6a-3ade3ec1be50" providerId="ADAL" clId="{E95DE3F5-F95B-452A-A1A7-2A0DBEC30A39}" dt="2020-10-07T10:14:41.584" v="7549" actId="20577"/>
          <ac:spMkLst>
            <pc:docMk/>
            <pc:sldMk cId="2718730426" sldId="272"/>
            <ac:spMk id="2" creationId="{787E0022-D001-4300-9573-201FE0A170C0}"/>
          </ac:spMkLst>
        </pc:spChg>
        <pc:spChg chg="add del mod">
          <ac:chgData name="MARELLA MORAD" userId="b315311f-e576-4214-aa6a-3ade3ec1be50" providerId="ADAL" clId="{E95DE3F5-F95B-452A-A1A7-2A0DBEC30A39}" dt="2020-10-07T10:13:52.443" v="7515" actId="26606"/>
          <ac:spMkLst>
            <pc:docMk/>
            <pc:sldMk cId="2718730426" sldId="272"/>
            <ac:spMk id="5" creationId="{27393682-B4D4-4AE4-BCB5-EA3B9D0E6966}"/>
          </ac:spMkLst>
        </pc:spChg>
        <pc:spChg chg="add del">
          <ac:chgData name="MARELLA MORAD" userId="b315311f-e576-4214-aa6a-3ade3ec1be50" providerId="ADAL" clId="{E95DE3F5-F95B-452A-A1A7-2A0DBEC30A39}" dt="2020-10-07T10:13:52.443" v="7515" actId="26606"/>
          <ac:spMkLst>
            <pc:docMk/>
            <pc:sldMk cId="2718730426" sldId="272"/>
            <ac:spMk id="35" creationId="{E383CC5D-71E8-4CB2-8E4A-F1E4FF6DC9D6}"/>
          </ac:spMkLst>
        </pc:spChg>
        <pc:spChg chg="add del">
          <ac:chgData name="MARELLA MORAD" userId="b315311f-e576-4214-aa6a-3ade3ec1be50" providerId="ADAL" clId="{E95DE3F5-F95B-452A-A1A7-2A0DBEC30A39}" dt="2020-10-07T10:13:52.443" v="7515" actId="26606"/>
          <ac:spMkLst>
            <pc:docMk/>
            <pc:sldMk cId="2718730426" sldId="272"/>
            <ac:spMk id="37" creationId="{E2DA5AC1-43C5-4243-9028-07DBB80D0C95}"/>
          </ac:spMkLst>
        </pc:spChg>
        <pc:spChg chg="add del">
          <ac:chgData name="MARELLA MORAD" userId="b315311f-e576-4214-aa6a-3ade3ec1be50" providerId="ADAL" clId="{E95DE3F5-F95B-452A-A1A7-2A0DBEC30A39}" dt="2020-10-07T10:13:52.443" v="7515" actId="26606"/>
          <ac:spMkLst>
            <pc:docMk/>
            <pc:sldMk cId="2718730426" sldId="272"/>
            <ac:spMk id="39" creationId="{8A4EDA1C-27A1-4C83-ACE4-6675EC9245B1}"/>
          </ac:spMkLst>
        </pc:spChg>
        <pc:spChg chg="add del">
          <ac:chgData name="MARELLA MORAD" userId="b315311f-e576-4214-aa6a-3ade3ec1be50" providerId="ADAL" clId="{E95DE3F5-F95B-452A-A1A7-2A0DBEC30A39}" dt="2020-10-07T10:13:52.443" v="7515" actId="26606"/>
          <ac:spMkLst>
            <pc:docMk/>
            <pc:sldMk cId="2718730426" sldId="272"/>
            <ac:spMk id="41" creationId="{1C2185E4-B584-4B9D-9440-DEA0FB9D94DF}"/>
          </ac:spMkLst>
        </pc:spChg>
        <pc:spChg chg="add del">
          <ac:chgData name="MARELLA MORAD" userId="b315311f-e576-4214-aa6a-3ade3ec1be50" providerId="ADAL" clId="{E95DE3F5-F95B-452A-A1A7-2A0DBEC30A39}" dt="2020-10-07T10:13:52.443" v="7515" actId="26606"/>
          <ac:spMkLst>
            <pc:docMk/>
            <pc:sldMk cId="2718730426" sldId="272"/>
            <ac:spMk id="43" creationId="{FF33EC8A-EE0A-4395-97E2-DAD467CF734C}"/>
          </ac:spMkLst>
        </pc:spChg>
        <pc:spChg chg="add del">
          <ac:chgData name="MARELLA MORAD" userId="b315311f-e576-4214-aa6a-3ade3ec1be50" providerId="ADAL" clId="{E95DE3F5-F95B-452A-A1A7-2A0DBEC30A39}" dt="2020-10-07T10:13:52.443" v="7515" actId="26606"/>
          <ac:spMkLst>
            <pc:docMk/>
            <pc:sldMk cId="2718730426" sldId="272"/>
            <ac:spMk id="45" creationId="{FF85DA95-16A4-404E-9BFF-27F8E4FC78AA}"/>
          </ac:spMkLst>
        </pc:spChg>
        <pc:spChg chg="add del">
          <ac:chgData name="MARELLA MORAD" userId="b315311f-e576-4214-aa6a-3ade3ec1be50" providerId="ADAL" clId="{E95DE3F5-F95B-452A-A1A7-2A0DBEC30A39}" dt="2020-10-07T10:13:52.332" v="7514" actId="26606"/>
          <ac:spMkLst>
            <pc:docMk/>
            <pc:sldMk cId="2718730426" sldId="272"/>
            <ac:spMk id="51" creationId="{E383CC5D-71E8-4CB2-8E4A-F1E4FF6DC9D6}"/>
          </ac:spMkLst>
        </pc:spChg>
        <pc:spChg chg="add del">
          <ac:chgData name="MARELLA MORAD" userId="b315311f-e576-4214-aa6a-3ade3ec1be50" providerId="ADAL" clId="{E95DE3F5-F95B-452A-A1A7-2A0DBEC30A39}" dt="2020-10-07T10:13:52.332" v="7514" actId="26606"/>
          <ac:spMkLst>
            <pc:docMk/>
            <pc:sldMk cId="2718730426" sldId="272"/>
            <ac:spMk id="53" creationId="{E2DA5AC1-43C5-4243-9028-07DBB80D0C95}"/>
          </ac:spMkLst>
        </pc:spChg>
        <pc:spChg chg="add del">
          <ac:chgData name="MARELLA MORAD" userId="b315311f-e576-4214-aa6a-3ade3ec1be50" providerId="ADAL" clId="{E95DE3F5-F95B-452A-A1A7-2A0DBEC30A39}" dt="2020-10-07T10:13:52.332" v="7514" actId="26606"/>
          <ac:spMkLst>
            <pc:docMk/>
            <pc:sldMk cId="2718730426" sldId="272"/>
            <ac:spMk id="55" creationId="{8A4EDA1C-27A1-4C83-ACE4-6675EC9245B1}"/>
          </ac:spMkLst>
        </pc:spChg>
        <pc:spChg chg="add del">
          <ac:chgData name="MARELLA MORAD" userId="b315311f-e576-4214-aa6a-3ade3ec1be50" providerId="ADAL" clId="{E95DE3F5-F95B-452A-A1A7-2A0DBEC30A39}" dt="2020-10-07T10:13:52.332" v="7514" actId="26606"/>
          <ac:spMkLst>
            <pc:docMk/>
            <pc:sldMk cId="2718730426" sldId="272"/>
            <ac:spMk id="57" creationId="{1C2185E4-B584-4B9D-9440-DEA0FB9D94DF}"/>
          </ac:spMkLst>
        </pc:spChg>
        <pc:spChg chg="add del">
          <ac:chgData name="MARELLA MORAD" userId="b315311f-e576-4214-aa6a-3ade3ec1be50" providerId="ADAL" clId="{E95DE3F5-F95B-452A-A1A7-2A0DBEC30A39}" dt="2020-10-07T10:13:52.332" v="7514" actId="26606"/>
          <ac:spMkLst>
            <pc:docMk/>
            <pc:sldMk cId="2718730426" sldId="272"/>
            <ac:spMk id="59" creationId="{FF33EC8A-EE0A-4395-97E2-DAD467CF734C}"/>
          </ac:spMkLst>
        </pc:spChg>
        <pc:spChg chg="add del">
          <ac:chgData name="MARELLA MORAD" userId="b315311f-e576-4214-aa6a-3ade3ec1be50" providerId="ADAL" clId="{E95DE3F5-F95B-452A-A1A7-2A0DBEC30A39}" dt="2020-10-07T10:13:52.332" v="7514" actId="26606"/>
          <ac:spMkLst>
            <pc:docMk/>
            <pc:sldMk cId="2718730426" sldId="272"/>
            <ac:spMk id="61" creationId="{FF85DA95-16A4-404E-9BFF-27F8E4FC78AA}"/>
          </ac:spMkLst>
        </pc:spChg>
        <pc:spChg chg="add">
          <ac:chgData name="MARELLA MORAD" userId="b315311f-e576-4214-aa6a-3ade3ec1be50" providerId="ADAL" clId="{E95DE3F5-F95B-452A-A1A7-2A0DBEC30A39}" dt="2020-10-07T10:13:52.443" v="7515" actId="26606"/>
          <ac:spMkLst>
            <pc:docMk/>
            <pc:sldMk cId="2718730426" sldId="272"/>
            <ac:spMk id="63" creationId="{040BF4A1-714C-419E-A19F-578DE93BE02F}"/>
          </ac:spMkLst>
        </pc:spChg>
        <pc:spChg chg="add">
          <ac:chgData name="MARELLA MORAD" userId="b315311f-e576-4214-aa6a-3ade3ec1be50" providerId="ADAL" clId="{E95DE3F5-F95B-452A-A1A7-2A0DBEC30A39}" dt="2020-10-07T10:13:52.443" v="7515" actId="26606"/>
          <ac:spMkLst>
            <pc:docMk/>
            <pc:sldMk cId="2718730426" sldId="272"/>
            <ac:spMk id="64" creationId="{2F91A9BD-D57F-4941-931F-40597AB37017}"/>
          </ac:spMkLst>
        </pc:spChg>
        <pc:spChg chg="add">
          <ac:chgData name="MARELLA MORAD" userId="b315311f-e576-4214-aa6a-3ade3ec1be50" providerId="ADAL" clId="{E95DE3F5-F95B-452A-A1A7-2A0DBEC30A39}" dt="2020-10-07T10:13:52.443" v="7515" actId="26606"/>
          <ac:spMkLst>
            <pc:docMk/>
            <pc:sldMk cId="2718730426" sldId="272"/>
            <ac:spMk id="65" creationId="{C54DB264-9467-4730-B9E9-C9A97DD66920}"/>
          </ac:spMkLst>
        </pc:spChg>
        <pc:spChg chg="add">
          <ac:chgData name="MARELLA MORAD" userId="b315311f-e576-4214-aa6a-3ade3ec1be50" providerId="ADAL" clId="{E95DE3F5-F95B-452A-A1A7-2A0DBEC30A39}" dt="2020-10-07T10:13:52.443" v="7515" actId="26606"/>
          <ac:spMkLst>
            <pc:docMk/>
            <pc:sldMk cId="2718730426" sldId="272"/>
            <ac:spMk id="66" creationId="{BB097F88-2120-47B4-B891-5B28F66BBD4A}"/>
          </ac:spMkLst>
        </pc:spChg>
        <pc:spChg chg="add">
          <ac:chgData name="MARELLA MORAD" userId="b315311f-e576-4214-aa6a-3ade3ec1be50" providerId="ADAL" clId="{E95DE3F5-F95B-452A-A1A7-2A0DBEC30A39}" dt="2020-10-07T10:13:52.443" v="7515" actId="26606"/>
          <ac:spMkLst>
            <pc:docMk/>
            <pc:sldMk cId="2718730426" sldId="272"/>
            <ac:spMk id="67" creationId="{BF9338F5-05AB-4DC5-BD1C-1A9F26C38A7A}"/>
          </ac:spMkLst>
        </pc:spChg>
        <pc:graphicFrameChg chg="del mod modGraphic">
          <ac:chgData name="MARELLA MORAD" userId="b315311f-e576-4214-aa6a-3ade3ec1be50" providerId="ADAL" clId="{E95DE3F5-F95B-452A-A1A7-2A0DBEC30A39}" dt="2020-10-07T10:13:10.286" v="7505" actId="478"/>
          <ac:graphicFrameMkLst>
            <pc:docMk/>
            <pc:sldMk cId="2718730426" sldId="272"/>
            <ac:graphicFrameMk id="8" creationId="{BD524FD6-BA5E-49C3-89C1-AC4AF6A01D39}"/>
          </ac:graphicFrameMkLst>
        </pc:graphicFrameChg>
        <pc:graphicFrameChg chg="add del">
          <ac:chgData name="MARELLA MORAD" userId="b315311f-e576-4214-aa6a-3ade3ec1be50" providerId="ADAL" clId="{E95DE3F5-F95B-452A-A1A7-2A0DBEC30A39}" dt="2020-10-07T10:13:30.704" v="7510" actId="26606"/>
          <ac:graphicFrameMkLst>
            <pc:docMk/>
            <pc:sldMk cId="2718730426" sldId="272"/>
            <ac:graphicFrameMk id="47" creationId="{C2DB7052-D2F3-4B1C-B871-B83A8684626F}"/>
          </ac:graphicFrameMkLst>
        </pc:graphicFrameChg>
        <pc:graphicFrameChg chg="add del">
          <ac:chgData name="MARELLA MORAD" userId="b315311f-e576-4214-aa6a-3ade3ec1be50" providerId="ADAL" clId="{E95DE3F5-F95B-452A-A1A7-2A0DBEC30A39}" dt="2020-10-07T10:13:37.114" v="7512" actId="26606"/>
          <ac:graphicFrameMkLst>
            <pc:docMk/>
            <pc:sldMk cId="2718730426" sldId="272"/>
            <ac:graphicFrameMk id="49" creationId="{49AE26F0-207C-4504-B117-146532875523}"/>
          </ac:graphicFrameMkLst>
        </pc:graphicFrameChg>
        <pc:graphicFrameChg chg="add del">
          <ac:chgData name="MARELLA MORAD" userId="b315311f-e576-4214-aa6a-3ade3ec1be50" providerId="ADAL" clId="{E95DE3F5-F95B-452A-A1A7-2A0DBEC30A39}" dt="2020-10-07T10:13:52.332" v="7514" actId="26606"/>
          <ac:graphicFrameMkLst>
            <pc:docMk/>
            <pc:sldMk cId="2718730426" sldId="272"/>
            <ac:graphicFrameMk id="52" creationId="{B5FBA7D2-1398-411F-AC36-490041DA6BF8}"/>
          </ac:graphicFrameMkLst>
        </pc:graphicFrameChg>
        <pc:graphicFrameChg chg="add mod">
          <ac:chgData name="MARELLA MORAD" userId="b315311f-e576-4214-aa6a-3ade3ec1be50" providerId="ADAL" clId="{E95DE3F5-F95B-452A-A1A7-2A0DBEC30A39}" dt="2020-10-09T08:31:38.173" v="8962" actId="20577"/>
          <ac:graphicFrameMkLst>
            <pc:docMk/>
            <pc:sldMk cId="2718730426" sldId="272"/>
            <ac:graphicFrameMk id="68" creationId="{8115A808-BF4F-4422-9F6F-8D511B0733C2}"/>
          </ac:graphicFrameMkLst>
        </pc:graphicFrameChg>
        <pc:picChg chg="add del mod">
          <ac:chgData name="MARELLA MORAD" userId="b315311f-e576-4214-aa6a-3ade3ec1be50" providerId="ADAL" clId="{E95DE3F5-F95B-452A-A1A7-2A0DBEC30A39}" dt="2020-10-09T05:29:35.014" v="8856"/>
          <ac:picMkLst>
            <pc:docMk/>
            <pc:sldMk cId="2718730426" sldId="272"/>
            <ac:picMk id="3" creationId="{D0957D7F-6B5B-429F-9226-0EFBC1A2CE45}"/>
          </ac:picMkLst>
        </pc:picChg>
        <pc:picChg chg="add del mod">
          <ac:chgData name="MARELLA MORAD" userId="b315311f-e576-4214-aa6a-3ade3ec1be50" providerId="ADAL" clId="{E95DE3F5-F95B-452A-A1A7-2A0DBEC30A39}" dt="2020-10-09T05:29:48.037" v="8858"/>
          <ac:picMkLst>
            <pc:docMk/>
            <pc:sldMk cId="2718730426" sldId="272"/>
            <ac:picMk id="5" creationId="{7C397610-AE72-4FFC-84AD-6A8515252B26}"/>
          </ac:picMkLst>
        </pc:picChg>
        <pc:picChg chg="add del mod">
          <ac:chgData name="MARELLA MORAD" userId="b315311f-e576-4214-aa6a-3ade3ec1be50" providerId="ADAL" clId="{E95DE3F5-F95B-452A-A1A7-2A0DBEC30A39}" dt="2020-10-07T11:09:13.829" v="8628"/>
          <ac:picMkLst>
            <pc:docMk/>
            <pc:sldMk cId="2718730426" sldId="272"/>
            <ac:picMk id="6" creationId="{38118F36-2DE2-4C32-B3B9-E6C48CBEC7E1}"/>
          </ac:picMkLst>
        </pc:picChg>
        <pc:picChg chg="add mod">
          <ac:chgData name="MARELLA MORAD" userId="b315311f-e576-4214-aa6a-3ade3ec1be50" providerId="ADAL" clId="{E95DE3F5-F95B-452A-A1A7-2A0DBEC30A39}" dt="2020-10-09T05:30:20.114" v="8859"/>
          <ac:picMkLst>
            <pc:docMk/>
            <pc:sldMk cId="2718730426" sldId="272"/>
            <ac:picMk id="6" creationId="{C960A136-8459-4BDF-9936-A6E7907E46CB}"/>
          </ac:picMkLst>
        </pc:picChg>
        <pc:picChg chg="add del mod">
          <ac:chgData name="MARELLA MORAD" userId="b315311f-e576-4214-aa6a-3ade3ec1be50" providerId="ADAL" clId="{E95DE3F5-F95B-452A-A1A7-2A0DBEC30A39}" dt="2020-10-07T11:09:48.110" v="8630"/>
          <ac:picMkLst>
            <pc:docMk/>
            <pc:sldMk cId="2718730426" sldId="272"/>
            <ac:picMk id="7" creationId="{D442791F-7B2C-4336-91C1-C5B336961B7F}"/>
          </ac:picMkLst>
        </pc:picChg>
        <pc:picChg chg="add del mod">
          <ac:chgData name="MARELLA MORAD" userId="b315311f-e576-4214-aa6a-3ade3ec1be50" providerId="ADAL" clId="{E95DE3F5-F95B-452A-A1A7-2A0DBEC30A39}" dt="2020-10-09T05:12:16.369" v="8812"/>
          <ac:picMkLst>
            <pc:docMk/>
            <pc:sldMk cId="2718730426" sldId="272"/>
            <ac:picMk id="9" creationId="{507C263F-EB3D-465B-811D-78C4914EC192}"/>
          </ac:picMkLst>
        </pc:picChg>
      </pc:sldChg>
      <pc:sldChg chg="addSp delSp add del setBg delDesignElem">
        <pc:chgData name="MARELLA MORAD" userId="b315311f-e576-4214-aa6a-3ade3ec1be50" providerId="ADAL" clId="{E95DE3F5-F95B-452A-A1A7-2A0DBEC30A39}" dt="2020-10-07T10:11:06.220" v="7468"/>
        <pc:sldMkLst>
          <pc:docMk/>
          <pc:sldMk cId="2794771037" sldId="272"/>
        </pc:sldMkLst>
        <pc:spChg chg="add del">
          <ac:chgData name="MARELLA MORAD" userId="b315311f-e576-4214-aa6a-3ade3ec1be50" providerId="ADAL" clId="{E95DE3F5-F95B-452A-A1A7-2A0DBEC30A39}" dt="2020-10-07T10:11:06.220" v="7468"/>
          <ac:spMkLst>
            <pc:docMk/>
            <pc:sldMk cId="2794771037" sldId="272"/>
            <ac:spMk id="35" creationId="{E383CC5D-71E8-4CB2-8E4A-F1E4FF6DC9D6}"/>
          </ac:spMkLst>
        </pc:spChg>
        <pc:spChg chg="add del">
          <ac:chgData name="MARELLA MORAD" userId="b315311f-e576-4214-aa6a-3ade3ec1be50" providerId="ADAL" clId="{E95DE3F5-F95B-452A-A1A7-2A0DBEC30A39}" dt="2020-10-07T10:11:06.220" v="7468"/>
          <ac:spMkLst>
            <pc:docMk/>
            <pc:sldMk cId="2794771037" sldId="272"/>
            <ac:spMk id="37" creationId="{E2DA5AC1-43C5-4243-9028-07DBB80D0C95}"/>
          </ac:spMkLst>
        </pc:spChg>
        <pc:spChg chg="add del">
          <ac:chgData name="MARELLA MORAD" userId="b315311f-e576-4214-aa6a-3ade3ec1be50" providerId="ADAL" clId="{E95DE3F5-F95B-452A-A1A7-2A0DBEC30A39}" dt="2020-10-07T10:11:06.220" v="7468"/>
          <ac:spMkLst>
            <pc:docMk/>
            <pc:sldMk cId="2794771037" sldId="272"/>
            <ac:spMk id="39" creationId="{8A4EDA1C-27A1-4C83-ACE4-6675EC9245B1}"/>
          </ac:spMkLst>
        </pc:spChg>
        <pc:spChg chg="add del">
          <ac:chgData name="MARELLA MORAD" userId="b315311f-e576-4214-aa6a-3ade3ec1be50" providerId="ADAL" clId="{E95DE3F5-F95B-452A-A1A7-2A0DBEC30A39}" dt="2020-10-07T10:11:06.220" v="7468"/>
          <ac:spMkLst>
            <pc:docMk/>
            <pc:sldMk cId="2794771037" sldId="272"/>
            <ac:spMk id="41" creationId="{1C2185E4-B584-4B9D-9440-DEA0FB9D94DF}"/>
          </ac:spMkLst>
        </pc:spChg>
        <pc:spChg chg="add del">
          <ac:chgData name="MARELLA MORAD" userId="b315311f-e576-4214-aa6a-3ade3ec1be50" providerId="ADAL" clId="{E95DE3F5-F95B-452A-A1A7-2A0DBEC30A39}" dt="2020-10-07T10:11:06.220" v="7468"/>
          <ac:spMkLst>
            <pc:docMk/>
            <pc:sldMk cId="2794771037" sldId="272"/>
            <ac:spMk id="43" creationId="{FF33EC8A-EE0A-4395-97E2-DAD467CF734C}"/>
          </ac:spMkLst>
        </pc:spChg>
        <pc:spChg chg="add del">
          <ac:chgData name="MARELLA MORAD" userId="b315311f-e576-4214-aa6a-3ade3ec1be50" providerId="ADAL" clId="{E95DE3F5-F95B-452A-A1A7-2A0DBEC30A39}" dt="2020-10-07T10:11:06.220" v="7468"/>
          <ac:spMkLst>
            <pc:docMk/>
            <pc:sldMk cId="2794771037" sldId="272"/>
            <ac:spMk id="45" creationId="{FF85DA95-16A4-404E-9BFF-27F8E4FC78AA}"/>
          </ac:spMkLst>
        </pc:spChg>
      </pc:sldChg>
      <pc:sldChg chg="addSp delSp modSp add mod modTransition delAnim modAnim">
        <pc:chgData name="MARELLA MORAD" userId="b315311f-e576-4214-aa6a-3ade3ec1be50" providerId="ADAL" clId="{E95DE3F5-F95B-452A-A1A7-2A0DBEC30A39}" dt="2020-10-09T06:44:59.723" v="8929" actId="20577"/>
        <pc:sldMkLst>
          <pc:docMk/>
          <pc:sldMk cId="4287596950" sldId="273"/>
        </pc:sldMkLst>
        <pc:spChg chg="mod">
          <ac:chgData name="MARELLA MORAD" userId="b315311f-e576-4214-aa6a-3ade3ec1be50" providerId="ADAL" clId="{E95DE3F5-F95B-452A-A1A7-2A0DBEC30A39}" dt="2020-10-07T10:14:59.453" v="7583" actId="20577"/>
          <ac:spMkLst>
            <pc:docMk/>
            <pc:sldMk cId="4287596950" sldId="273"/>
            <ac:spMk id="2" creationId="{787E0022-D001-4300-9573-201FE0A170C0}"/>
          </ac:spMkLst>
        </pc:spChg>
        <pc:spChg chg="add del mod">
          <ac:chgData name="MARELLA MORAD" userId="b315311f-e576-4214-aa6a-3ade3ec1be50" providerId="ADAL" clId="{E95DE3F5-F95B-452A-A1A7-2A0DBEC30A39}" dt="2020-10-07T10:12:50.187" v="7503" actId="26606"/>
          <ac:spMkLst>
            <pc:docMk/>
            <pc:sldMk cId="4287596950" sldId="273"/>
            <ac:spMk id="5" creationId="{C7A961FB-A704-4F57-B6A9-5BDEAAB14B7A}"/>
          </ac:spMkLst>
        </pc:spChg>
        <pc:spChg chg="del">
          <ac:chgData name="MARELLA MORAD" userId="b315311f-e576-4214-aa6a-3ade3ec1be50" providerId="ADAL" clId="{E95DE3F5-F95B-452A-A1A7-2A0DBEC30A39}" dt="2020-10-07T10:12:50.187" v="7503" actId="26606"/>
          <ac:spMkLst>
            <pc:docMk/>
            <pc:sldMk cId="4287596950" sldId="273"/>
            <ac:spMk id="35" creationId="{E383CC5D-71E8-4CB2-8E4A-F1E4FF6DC9D6}"/>
          </ac:spMkLst>
        </pc:spChg>
        <pc:spChg chg="del">
          <ac:chgData name="MARELLA MORAD" userId="b315311f-e576-4214-aa6a-3ade3ec1be50" providerId="ADAL" clId="{E95DE3F5-F95B-452A-A1A7-2A0DBEC30A39}" dt="2020-10-07T10:12:50.187" v="7503" actId="26606"/>
          <ac:spMkLst>
            <pc:docMk/>
            <pc:sldMk cId="4287596950" sldId="273"/>
            <ac:spMk id="37" creationId="{E2DA5AC1-43C5-4243-9028-07DBB80D0C95}"/>
          </ac:spMkLst>
        </pc:spChg>
        <pc:spChg chg="del">
          <ac:chgData name="MARELLA MORAD" userId="b315311f-e576-4214-aa6a-3ade3ec1be50" providerId="ADAL" clId="{E95DE3F5-F95B-452A-A1A7-2A0DBEC30A39}" dt="2020-10-07T10:12:50.187" v="7503" actId="26606"/>
          <ac:spMkLst>
            <pc:docMk/>
            <pc:sldMk cId="4287596950" sldId="273"/>
            <ac:spMk id="39" creationId="{8A4EDA1C-27A1-4C83-ACE4-6675EC9245B1}"/>
          </ac:spMkLst>
        </pc:spChg>
        <pc:spChg chg="del">
          <ac:chgData name="MARELLA MORAD" userId="b315311f-e576-4214-aa6a-3ade3ec1be50" providerId="ADAL" clId="{E95DE3F5-F95B-452A-A1A7-2A0DBEC30A39}" dt="2020-10-07T10:12:50.187" v="7503" actId="26606"/>
          <ac:spMkLst>
            <pc:docMk/>
            <pc:sldMk cId="4287596950" sldId="273"/>
            <ac:spMk id="41" creationId="{1C2185E4-B584-4B9D-9440-DEA0FB9D94DF}"/>
          </ac:spMkLst>
        </pc:spChg>
        <pc:spChg chg="del">
          <ac:chgData name="MARELLA MORAD" userId="b315311f-e576-4214-aa6a-3ade3ec1be50" providerId="ADAL" clId="{E95DE3F5-F95B-452A-A1A7-2A0DBEC30A39}" dt="2020-10-07T10:12:50.187" v="7503" actId="26606"/>
          <ac:spMkLst>
            <pc:docMk/>
            <pc:sldMk cId="4287596950" sldId="273"/>
            <ac:spMk id="43" creationId="{FF33EC8A-EE0A-4395-97E2-DAD467CF734C}"/>
          </ac:spMkLst>
        </pc:spChg>
        <pc:spChg chg="del">
          <ac:chgData name="MARELLA MORAD" userId="b315311f-e576-4214-aa6a-3ade3ec1be50" providerId="ADAL" clId="{E95DE3F5-F95B-452A-A1A7-2A0DBEC30A39}" dt="2020-10-07T10:12:50.187" v="7503" actId="26606"/>
          <ac:spMkLst>
            <pc:docMk/>
            <pc:sldMk cId="4287596950" sldId="273"/>
            <ac:spMk id="45" creationId="{FF85DA95-16A4-404E-9BFF-27F8E4FC78AA}"/>
          </ac:spMkLst>
        </pc:spChg>
        <pc:spChg chg="add">
          <ac:chgData name="MARELLA MORAD" userId="b315311f-e576-4214-aa6a-3ade3ec1be50" providerId="ADAL" clId="{E95DE3F5-F95B-452A-A1A7-2A0DBEC30A39}" dt="2020-10-07T10:12:50.187" v="7503" actId="26606"/>
          <ac:spMkLst>
            <pc:docMk/>
            <pc:sldMk cId="4287596950" sldId="273"/>
            <ac:spMk id="51" creationId="{040BF4A1-714C-419E-A19F-578DE93BE02F}"/>
          </ac:spMkLst>
        </pc:spChg>
        <pc:spChg chg="add">
          <ac:chgData name="MARELLA MORAD" userId="b315311f-e576-4214-aa6a-3ade3ec1be50" providerId="ADAL" clId="{E95DE3F5-F95B-452A-A1A7-2A0DBEC30A39}" dt="2020-10-07T10:12:50.187" v="7503" actId="26606"/>
          <ac:spMkLst>
            <pc:docMk/>
            <pc:sldMk cId="4287596950" sldId="273"/>
            <ac:spMk id="53" creationId="{2F91A9BD-D57F-4941-931F-40597AB37017}"/>
          </ac:spMkLst>
        </pc:spChg>
        <pc:spChg chg="add">
          <ac:chgData name="MARELLA MORAD" userId="b315311f-e576-4214-aa6a-3ade3ec1be50" providerId="ADAL" clId="{E95DE3F5-F95B-452A-A1A7-2A0DBEC30A39}" dt="2020-10-07T10:12:50.187" v="7503" actId="26606"/>
          <ac:spMkLst>
            <pc:docMk/>
            <pc:sldMk cId="4287596950" sldId="273"/>
            <ac:spMk id="55" creationId="{C54DB264-9467-4730-B9E9-C9A97DD66920}"/>
          </ac:spMkLst>
        </pc:spChg>
        <pc:spChg chg="add">
          <ac:chgData name="MARELLA MORAD" userId="b315311f-e576-4214-aa6a-3ade3ec1be50" providerId="ADAL" clId="{E95DE3F5-F95B-452A-A1A7-2A0DBEC30A39}" dt="2020-10-07T10:12:50.187" v="7503" actId="26606"/>
          <ac:spMkLst>
            <pc:docMk/>
            <pc:sldMk cId="4287596950" sldId="273"/>
            <ac:spMk id="57" creationId="{BB097F88-2120-47B4-B891-5B28F66BBD4A}"/>
          </ac:spMkLst>
        </pc:spChg>
        <pc:spChg chg="add">
          <ac:chgData name="MARELLA MORAD" userId="b315311f-e576-4214-aa6a-3ade3ec1be50" providerId="ADAL" clId="{E95DE3F5-F95B-452A-A1A7-2A0DBEC30A39}" dt="2020-10-07T10:12:50.187" v="7503" actId="26606"/>
          <ac:spMkLst>
            <pc:docMk/>
            <pc:sldMk cId="4287596950" sldId="273"/>
            <ac:spMk id="59" creationId="{BF9338F5-05AB-4DC5-BD1C-1A9F26C38A7A}"/>
          </ac:spMkLst>
        </pc:spChg>
        <pc:graphicFrameChg chg="del modGraphic">
          <ac:chgData name="MARELLA MORAD" userId="b315311f-e576-4214-aa6a-3ade3ec1be50" providerId="ADAL" clId="{E95DE3F5-F95B-452A-A1A7-2A0DBEC30A39}" dt="2020-10-07T10:11:36.952" v="7484" actId="478"/>
          <ac:graphicFrameMkLst>
            <pc:docMk/>
            <pc:sldMk cId="4287596950" sldId="273"/>
            <ac:graphicFrameMk id="8" creationId="{BD524FD6-BA5E-49C3-89C1-AC4AF6A01D39}"/>
          </ac:graphicFrameMkLst>
        </pc:graphicFrameChg>
        <pc:graphicFrameChg chg="add mod">
          <ac:chgData name="MARELLA MORAD" userId="b315311f-e576-4214-aa6a-3ade3ec1be50" providerId="ADAL" clId="{E95DE3F5-F95B-452A-A1A7-2A0DBEC30A39}" dt="2020-10-09T06:44:59.723" v="8929" actId="20577"/>
          <ac:graphicFrameMkLst>
            <pc:docMk/>
            <pc:sldMk cId="4287596950" sldId="273"/>
            <ac:graphicFrameMk id="47" creationId="{75939905-7F4C-4AC8-8208-B058082F9EB9}"/>
          </ac:graphicFrameMkLst>
        </pc:graphicFrameChg>
        <pc:picChg chg="add del mod">
          <ac:chgData name="MARELLA MORAD" userId="b315311f-e576-4214-aa6a-3ade3ec1be50" providerId="ADAL" clId="{E95DE3F5-F95B-452A-A1A7-2A0DBEC30A39}" dt="2020-10-09T05:30:22.776" v="8860"/>
          <ac:picMkLst>
            <pc:docMk/>
            <pc:sldMk cId="4287596950" sldId="273"/>
            <ac:picMk id="3" creationId="{B2AD91E9-3E89-4143-BBFC-ECF1914201C4}"/>
          </ac:picMkLst>
        </pc:picChg>
        <pc:picChg chg="add del mod">
          <ac:chgData name="MARELLA MORAD" userId="b315311f-e576-4214-aa6a-3ade3ec1be50" providerId="ADAL" clId="{E95DE3F5-F95B-452A-A1A7-2A0DBEC30A39}" dt="2020-10-09T05:31:15.150" v="8864"/>
          <ac:picMkLst>
            <pc:docMk/>
            <pc:sldMk cId="4287596950" sldId="273"/>
            <ac:picMk id="5" creationId="{53CBCC2F-BF02-4484-AFF0-A8BC9BF48C4A}"/>
          </ac:picMkLst>
        </pc:picChg>
        <pc:picChg chg="add del mod">
          <ac:chgData name="MARELLA MORAD" userId="b315311f-e576-4214-aa6a-3ade3ec1be50" providerId="ADAL" clId="{E95DE3F5-F95B-452A-A1A7-2A0DBEC30A39}" dt="2020-10-07T11:11:03.081" v="8632"/>
          <ac:picMkLst>
            <pc:docMk/>
            <pc:sldMk cId="4287596950" sldId="273"/>
            <ac:picMk id="6" creationId="{2AA4D7F2-BB59-4002-A46B-10A755E64DFF}"/>
          </ac:picMkLst>
        </pc:picChg>
        <pc:picChg chg="add mod">
          <ac:chgData name="MARELLA MORAD" userId="b315311f-e576-4214-aa6a-3ade3ec1be50" providerId="ADAL" clId="{E95DE3F5-F95B-452A-A1A7-2A0DBEC30A39}" dt="2020-10-09T05:32:01.617" v="8865"/>
          <ac:picMkLst>
            <pc:docMk/>
            <pc:sldMk cId="4287596950" sldId="273"/>
            <ac:picMk id="6" creationId="{5D98E3D0-E740-4CFA-9695-8F31FE68E7F8}"/>
          </ac:picMkLst>
        </pc:picChg>
        <pc:picChg chg="add del mod">
          <ac:chgData name="MARELLA MORAD" userId="b315311f-e576-4214-aa6a-3ade3ec1be50" providerId="ADAL" clId="{E95DE3F5-F95B-452A-A1A7-2A0DBEC30A39}" dt="2020-10-09T05:12:16.369" v="8812"/>
          <ac:picMkLst>
            <pc:docMk/>
            <pc:sldMk cId="4287596950" sldId="273"/>
            <ac:picMk id="7" creationId="{41E0927B-8224-4D13-9A11-B8FF5BE4CA6F}"/>
          </ac:picMkLst>
        </pc:picChg>
      </pc:sldChg>
      <pc:sldChg chg="addSp delSp modSp add del mod delAnim modAnim">
        <pc:chgData name="MARELLA MORAD" userId="b315311f-e576-4214-aa6a-3ade3ec1be50" providerId="ADAL" clId="{E95DE3F5-F95B-452A-A1A7-2A0DBEC30A39}" dt="2020-10-07T10:46:16.775" v="8602" actId="47"/>
        <pc:sldMkLst>
          <pc:docMk/>
          <pc:sldMk cId="2814356865" sldId="274"/>
        </pc:sldMkLst>
        <pc:spChg chg="mod">
          <ac:chgData name="MARELLA MORAD" userId="b315311f-e576-4214-aa6a-3ade3ec1be50" providerId="ADAL" clId="{E95DE3F5-F95B-452A-A1A7-2A0DBEC30A39}" dt="2020-10-07T10:15:36.584" v="7610" actId="20577"/>
          <ac:spMkLst>
            <pc:docMk/>
            <pc:sldMk cId="2814356865" sldId="274"/>
            <ac:spMk id="2" creationId="{E311AAF1-94A8-4A86-A929-D76997DDAC2A}"/>
          </ac:spMkLst>
        </pc:spChg>
        <pc:spChg chg="del">
          <ac:chgData name="MARELLA MORAD" userId="b315311f-e576-4214-aa6a-3ade3ec1be50" providerId="ADAL" clId="{E95DE3F5-F95B-452A-A1A7-2A0DBEC30A39}" dt="2020-10-07T10:15:39.798" v="7611" actId="478"/>
          <ac:spMkLst>
            <pc:docMk/>
            <pc:sldMk cId="2814356865" sldId="274"/>
            <ac:spMk id="5" creationId="{F3A93D50-824D-4538-A8E2-F88EAC5F250C}"/>
          </ac:spMkLst>
        </pc:spChg>
        <pc:spChg chg="mod">
          <ac:chgData name="MARELLA MORAD" userId="b315311f-e576-4214-aa6a-3ade3ec1be50" providerId="ADAL" clId="{E95DE3F5-F95B-452A-A1A7-2A0DBEC30A39}" dt="2020-10-07T10:15:50.485" v="7617" actId="20577"/>
          <ac:spMkLst>
            <pc:docMk/>
            <pc:sldMk cId="2814356865" sldId="274"/>
            <ac:spMk id="6" creationId="{6DA21DE3-6D8A-4B7E-9EE7-3795C56926BA}"/>
          </ac:spMkLst>
        </pc:spChg>
        <pc:spChg chg="add del mod">
          <ac:chgData name="MARELLA MORAD" userId="b315311f-e576-4214-aa6a-3ade3ec1be50" providerId="ADAL" clId="{E95DE3F5-F95B-452A-A1A7-2A0DBEC30A39}" dt="2020-10-07T10:15:42.565" v="7612" actId="478"/>
          <ac:spMkLst>
            <pc:docMk/>
            <pc:sldMk cId="2814356865" sldId="274"/>
            <ac:spMk id="7" creationId="{D62BCEB6-E032-44F2-9E86-CA4D7E7AF19C}"/>
          </ac:spMkLst>
        </pc:spChg>
      </pc:sldChg>
      <pc:sldChg chg="addSp delSp modSp add mod modTransition modAnim">
        <pc:chgData name="MARELLA MORAD" userId="b315311f-e576-4214-aa6a-3ade3ec1be50" providerId="ADAL" clId="{E95DE3F5-F95B-452A-A1A7-2A0DBEC30A39}" dt="2020-10-09T05:35:32.062" v="8875"/>
        <pc:sldMkLst>
          <pc:docMk/>
          <pc:sldMk cId="787209985" sldId="275"/>
        </pc:sldMkLst>
        <pc:spChg chg="mod">
          <ac:chgData name="MARELLA MORAD" userId="b315311f-e576-4214-aa6a-3ade3ec1be50" providerId="ADAL" clId="{E95DE3F5-F95B-452A-A1A7-2A0DBEC30A39}" dt="2020-10-07T10:42:58.962" v="8493" actId="313"/>
          <ac:spMkLst>
            <pc:docMk/>
            <pc:sldMk cId="787209985" sldId="275"/>
            <ac:spMk id="2" creationId="{E311AAF1-94A8-4A86-A929-D76997DDAC2A}"/>
          </ac:spMkLst>
        </pc:spChg>
        <pc:spChg chg="mod">
          <ac:chgData name="MARELLA MORAD" userId="b315311f-e576-4214-aa6a-3ade3ec1be50" providerId="ADAL" clId="{E95DE3F5-F95B-452A-A1A7-2A0DBEC30A39}" dt="2020-10-07T10:45:36.125" v="8587" actId="14100"/>
          <ac:spMkLst>
            <pc:docMk/>
            <pc:sldMk cId="787209985" sldId="275"/>
            <ac:spMk id="12" creationId="{78A6E2BB-CA39-4D66-BC1B-6A02C9CD9905}"/>
          </ac:spMkLst>
        </pc:spChg>
        <pc:spChg chg="mod">
          <ac:chgData name="MARELLA MORAD" userId="b315311f-e576-4214-aa6a-3ade3ec1be50" providerId="ADAL" clId="{E95DE3F5-F95B-452A-A1A7-2A0DBEC30A39}" dt="2020-10-07T10:45:59.332" v="8601" actId="1076"/>
          <ac:spMkLst>
            <pc:docMk/>
            <pc:sldMk cId="787209985" sldId="275"/>
            <ac:spMk id="21" creationId="{A29FC67B-4949-4879-A656-F938161F7971}"/>
          </ac:spMkLst>
        </pc:spChg>
        <pc:spChg chg="mod">
          <ac:chgData name="MARELLA MORAD" userId="b315311f-e576-4214-aa6a-3ade3ec1be50" providerId="ADAL" clId="{E95DE3F5-F95B-452A-A1A7-2A0DBEC30A39}" dt="2020-10-07T10:45:56.132" v="8599" actId="20577"/>
          <ac:spMkLst>
            <pc:docMk/>
            <pc:sldMk cId="787209985" sldId="275"/>
            <ac:spMk id="26" creationId="{EB892CCD-1407-4408-9E64-E7D723892EA6}"/>
          </ac:spMkLst>
        </pc:spChg>
        <pc:grpChg chg="mod">
          <ac:chgData name="MARELLA MORAD" userId="b315311f-e576-4214-aa6a-3ade3ec1be50" providerId="ADAL" clId="{E95DE3F5-F95B-452A-A1A7-2A0DBEC30A39}" dt="2020-10-07T10:45:50.301" v="8590" actId="1076"/>
          <ac:grpSpMkLst>
            <pc:docMk/>
            <pc:sldMk cId="787209985" sldId="275"/>
            <ac:grpSpMk id="23" creationId="{CA4522A8-6E7A-4CA7-84E1-7BD590179AEA}"/>
          </ac:grpSpMkLst>
        </pc:grpChg>
        <pc:graphicFrameChg chg="mod">
          <ac:chgData name="MARELLA MORAD" userId="b315311f-e576-4214-aa6a-3ade3ec1be50" providerId="ADAL" clId="{E95DE3F5-F95B-452A-A1A7-2A0DBEC30A39}" dt="2020-10-07T10:45:44.076" v="8589"/>
          <ac:graphicFrameMkLst>
            <pc:docMk/>
            <pc:sldMk cId="787209985" sldId="275"/>
            <ac:graphicFrameMk id="11" creationId="{86CF1A32-7576-4A87-8298-7B44E1856719}"/>
          </ac:graphicFrameMkLst>
        </pc:graphicFrameChg>
        <pc:picChg chg="add del mod">
          <ac:chgData name="MARELLA MORAD" userId="b315311f-e576-4214-aa6a-3ade3ec1be50" providerId="ADAL" clId="{E95DE3F5-F95B-452A-A1A7-2A0DBEC30A39}" dt="2020-10-09T05:12:16.369" v="8812"/>
          <ac:picMkLst>
            <pc:docMk/>
            <pc:sldMk cId="787209985" sldId="275"/>
            <ac:picMk id="3" creationId="{3C101AC8-7BAF-4526-919C-E92FA6548038}"/>
          </ac:picMkLst>
        </pc:picChg>
        <pc:picChg chg="add del mod">
          <ac:chgData name="MARELLA MORAD" userId="b315311f-e576-4214-aa6a-3ade3ec1be50" providerId="ADAL" clId="{E95DE3F5-F95B-452A-A1A7-2A0DBEC30A39}" dt="2020-10-09T05:33:10.937" v="8870"/>
          <ac:picMkLst>
            <pc:docMk/>
            <pc:sldMk cId="787209985" sldId="275"/>
            <ac:picMk id="5" creationId="{ECB9C3DF-A410-4D68-BA94-D3B4340AC240}"/>
          </ac:picMkLst>
        </pc:picChg>
        <pc:picChg chg="add del mod">
          <ac:chgData name="MARELLA MORAD" userId="b315311f-e576-4214-aa6a-3ade3ec1be50" providerId="ADAL" clId="{E95DE3F5-F95B-452A-A1A7-2A0DBEC30A39}" dt="2020-10-09T05:33:40.661" v="8872"/>
          <ac:picMkLst>
            <pc:docMk/>
            <pc:sldMk cId="787209985" sldId="275"/>
            <ac:picMk id="6" creationId="{E9830F86-544C-40FE-BDAF-3CEFB1BD9E6F}"/>
          </ac:picMkLst>
        </pc:picChg>
        <pc:picChg chg="add del mod">
          <ac:chgData name="MARELLA MORAD" userId="b315311f-e576-4214-aa6a-3ade3ec1be50" providerId="ADAL" clId="{E95DE3F5-F95B-452A-A1A7-2A0DBEC30A39}" dt="2020-10-09T05:34:20.312" v="8874"/>
          <ac:picMkLst>
            <pc:docMk/>
            <pc:sldMk cId="787209985" sldId="275"/>
            <ac:picMk id="7" creationId="{B8A1BAB1-A57A-449E-9453-FEC6BE2DE75D}"/>
          </ac:picMkLst>
        </pc:picChg>
        <pc:picChg chg="add mod">
          <ac:chgData name="MARELLA MORAD" userId="b315311f-e576-4214-aa6a-3ade3ec1be50" providerId="ADAL" clId="{E95DE3F5-F95B-452A-A1A7-2A0DBEC30A39}" dt="2020-10-09T05:35:32.062" v="8875"/>
          <ac:picMkLst>
            <pc:docMk/>
            <pc:sldMk cId="787209985" sldId="275"/>
            <ac:picMk id="8" creationId="{FA5577DE-F782-4DAD-8979-951F4BD41962}"/>
          </ac:picMkLst>
        </pc:picChg>
      </pc:sldChg>
      <pc:sldChg chg="addSp delSp modSp add modTransition modAnim">
        <pc:chgData name="MARELLA MORAD" userId="b315311f-e576-4214-aa6a-3ade3ec1be50" providerId="ADAL" clId="{E95DE3F5-F95B-452A-A1A7-2A0DBEC30A39}" dt="2020-10-09T05:37:47.166" v="8878"/>
        <pc:sldMkLst>
          <pc:docMk/>
          <pc:sldMk cId="2067160194" sldId="276"/>
        </pc:sldMkLst>
        <pc:picChg chg="add mod">
          <ac:chgData name="MARELLA MORAD" userId="b315311f-e576-4214-aa6a-3ade3ec1be50" providerId="ADAL" clId="{E95DE3F5-F95B-452A-A1A7-2A0DBEC30A39}" dt="2020-10-09T05:37:47.166" v="8878"/>
          <ac:picMkLst>
            <pc:docMk/>
            <pc:sldMk cId="2067160194" sldId="276"/>
            <ac:picMk id="3" creationId="{17D0E34B-3511-49C8-BBE9-6830CA632D2A}"/>
          </ac:picMkLst>
        </pc:picChg>
        <pc:picChg chg="del">
          <ac:chgData name="MARELLA MORAD" userId="b315311f-e576-4214-aa6a-3ade3ec1be50" providerId="ADAL" clId="{E95DE3F5-F95B-452A-A1A7-2A0DBEC30A39}" dt="2020-10-09T05:12:16.369" v="8812"/>
          <ac:picMkLst>
            <pc:docMk/>
            <pc:sldMk cId="2067160194" sldId="276"/>
            <ac:picMk id="7" creationId="{E5FB9FB8-4929-4E22-8EEC-CED634BBF380}"/>
          </ac:picMkLst>
        </pc:picChg>
      </pc:sldChg>
      <pc:sldChg chg="addSp delSp modSp add mod modTransition modAnim">
        <pc:chgData name="MARELLA MORAD" userId="b315311f-e576-4214-aa6a-3ade3ec1be50" providerId="ADAL" clId="{E95DE3F5-F95B-452A-A1A7-2A0DBEC30A39}" dt="2020-10-09T08:36:52.754" v="8998" actId="1076"/>
        <pc:sldMkLst>
          <pc:docMk/>
          <pc:sldMk cId="4020866160" sldId="277"/>
        </pc:sldMkLst>
        <pc:spChg chg="mod">
          <ac:chgData name="MARELLA MORAD" userId="b315311f-e576-4214-aa6a-3ade3ec1be50" providerId="ADAL" clId="{E95DE3F5-F95B-452A-A1A7-2A0DBEC30A39}" dt="2020-10-09T08:35:43.418" v="8985" actId="1076"/>
          <ac:spMkLst>
            <pc:docMk/>
            <pc:sldMk cId="4020866160" sldId="277"/>
            <ac:spMk id="81" creationId="{78A69A67-F80A-4657-B8CD-2D6EBE70CF00}"/>
          </ac:spMkLst>
        </pc:spChg>
        <pc:spChg chg="mod">
          <ac:chgData name="MARELLA MORAD" userId="b315311f-e576-4214-aa6a-3ade3ec1be50" providerId="ADAL" clId="{E95DE3F5-F95B-452A-A1A7-2A0DBEC30A39}" dt="2020-10-09T08:36:26.788" v="8993" actId="1076"/>
          <ac:spMkLst>
            <pc:docMk/>
            <pc:sldMk cId="4020866160" sldId="277"/>
            <ac:spMk id="97" creationId="{677FE7C7-1CF0-4DA6-A180-D74931628D6C}"/>
          </ac:spMkLst>
        </pc:spChg>
        <pc:grpChg chg="add mod">
          <ac:chgData name="MARELLA MORAD" userId="b315311f-e576-4214-aa6a-3ade3ec1be50" providerId="ADAL" clId="{E95DE3F5-F95B-452A-A1A7-2A0DBEC30A39}" dt="2020-10-09T05:09:53.502" v="8789" actId="164"/>
          <ac:grpSpMkLst>
            <pc:docMk/>
            <pc:sldMk cId="4020866160" sldId="277"/>
            <ac:grpSpMk id="3" creationId="{5D25DFD4-CAF1-4152-A20A-C7F31488AAE2}"/>
          </ac:grpSpMkLst>
        </pc:grpChg>
        <pc:grpChg chg="add mod">
          <ac:chgData name="MARELLA MORAD" userId="b315311f-e576-4214-aa6a-3ade3ec1be50" providerId="ADAL" clId="{E95DE3F5-F95B-452A-A1A7-2A0DBEC30A39}" dt="2020-10-09T08:36:04.303" v="8989" actId="1076"/>
          <ac:grpSpMkLst>
            <pc:docMk/>
            <pc:sldMk cId="4020866160" sldId="277"/>
            <ac:grpSpMk id="5" creationId="{BF065156-02D4-4415-906C-A58823DF336F}"/>
          </ac:grpSpMkLst>
        </pc:grpChg>
        <pc:grpChg chg="mod">
          <ac:chgData name="MARELLA MORAD" userId="b315311f-e576-4214-aa6a-3ade3ec1be50" providerId="ADAL" clId="{E95DE3F5-F95B-452A-A1A7-2A0DBEC30A39}" dt="2020-10-09T05:09:53.502" v="8789" actId="164"/>
          <ac:grpSpMkLst>
            <pc:docMk/>
            <pc:sldMk cId="4020866160" sldId="277"/>
            <ac:grpSpMk id="63" creationId="{28B2FF2F-D47B-4C71-8220-45C96A8850DA}"/>
          </ac:grpSpMkLst>
        </pc:grpChg>
        <pc:grpChg chg="mod">
          <ac:chgData name="MARELLA MORAD" userId="b315311f-e576-4214-aa6a-3ade3ec1be50" providerId="ADAL" clId="{E95DE3F5-F95B-452A-A1A7-2A0DBEC30A39}" dt="2020-10-09T05:09:53.502" v="8789" actId="164"/>
          <ac:grpSpMkLst>
            <pc:docMk/>
            <pc:sldMk cId="4020866160" sldId="277"/>
            <ac:grpSpMk id="64" creationId="{FCA4299F-9CA2-4AD6-8D26-715133833D00}"/>
          </ac:grpSpMkLst>
        </pc:grpChg>
        <pc:grpChg chg="mod">
          <ac:chgData name="MARELLA MORAD" userId="b315311f-e576-4214-aa6a-3ade3ec1be50" providerId="ADAL" clId="{E95DE3F5-F95B-452A-A1A7-2A0DBEC30A39}" dt="2020-10-09T05:09:53.502" v="8789" actId="164"/>
          <ac:grpSpMkLst>
            <pc:docMk/>
            <pc:sldMk cId="4020866160" sldId="277"/>
            <ac:grpSpMk id="68" creationId="{DAA65169-6D99-43D9-BF4A-12B03D67F1A7}"/>
          </ac:grpSpMkLst>
        </pc:grpChg>
        <pc:grpChg chg="mod">
          <ac:chgData name="MARELLA MORAD" userId="b315311f-e576-4214-aa6a-3ade3ec1be50" providerId="ADAL" clId="{E95DE3F5-F95B-452A-A1A7-2A0DBEC30A39}" dt="2020-10-09T05:09:53.502" v="8789" actId="164"/>
          <ac:grpSpMkLst>
            <pc:docMk/>
            <pc:sldMk cId="4020866160" sldId="277"/>
            <ac:grpSpMk id="78" creationId="{752E9AA5-567B-4470-9F27-D6A4951F4AB7}"/>
          </ac:grpSpMkLst>
        </pc:grpChg>
        <pc:grpChg chg="mod">
          <ac:chgData name="MARELLA MORAD" userId="b315311f-e576-4214-aa6a-3ade3ec1be50" providerId="ADAL" clId="{E95DE3F5-F95B-452A-A1A7-2A0DBEC30A39}" dt="2020-10-09T05:10:05.629" v="8792" actId="164"/>
          <ac:grpSpMkLst>
            <pc:docMk/>
            <pc:sldMk cId="4020866160" sldId="277"/>
            <ac:grpSpMk id="82" creationId="{DD21D015-25E7-42D2-98AC-C2834A243F8C}"/>
          </ac:grpSpMkLst>
        </pc:grpChg>
        <pc:grpChg chg="mod">
          <ac:chgData name="MARELLA MORAD" userId="b315311f-e576-4214-aa6a-3ade3ec1be50" providerId="ADAL" clId="{E95DE3F5-F95B-452A-A1A7-2A0DBEC30A39}" dt="2020-10-09T05:10:05.629" v="8792" actId="164"/>
          <ac:grpSpMkLst>
            <pc:docMk/>
            <pc:sldMk cId="4020866160" sldId="277"/>
            <ac:grpSpMk id="86" creationId="{E62FFBD2-4338-456F-8745-CDF96A068957}"/>
          </ac:grpSpMkLst>
        </pc:grpChg>
        <pc:grpChg chg="mod">
          <ac:chgData name="MARELLA MORAD" userId="b315311f-e576-4214-aa6a-3ade3ec1be50" providerId="ADAL" clId="{E95DE3F5-F95B-452A-A1A7-2A0DBEC30A39}" dt="2020-10-09T05:10:05.629" v="8792" actId="164"/>
          <ac:grpSpMkLst>
            <pc:docMk/>
            <pc:sldMk cId="4020866160" sldId="277"/>
            <ac:grpSpMk id="90" creationId="{DE62CD3C-8A98-42BF-BA23-E3A59F8B7107}"/>
          </ac:grpSpMkLst>
        </pc:grpChg>
        <pc:grpChg chg="mod">
          <ac:chgData name="MARELLA MORAD" userId="b315311f-e576-4214-aa6a-3ade3ec1be50" providerId="ADAL" clId="{E95DE3F5-F95B-452A-A1A7-2A0DBEC30A39}" dt="2020-10-09T05:10:05.629" v="8792" actId="164"/>
          <ac:grpSpMkLst>
            <pc:docMk/>
            <pc:sldMk cId="4020866160" sldId="277"/>
            <ac:grpSpMk id="94" creationId="{D6762E8C-3056-4DCC-98A0-293FAE8C59A5}"/>
          </ac:grpSpMkLst>
        </pc:grpChg>
        <pc:picChg chg="add del mod">
          <ac:chgData name="MARELLA MORAD" userId="b315311f-e576-4214-aa6a-3ade3ec1be50" providerId="ADAL" clId="{E95DE3F5-F95B-452A-A1A7-2A0DBEC30A39}" dt="2020-10-09T05:45:51.678" v="8879"/>
          <ac:picMkLst>
            <pc:docMk/>
            <pc:sldMk cId="4020866160" sldId="277"/>
            <ac:picMk id="6" creationId="{AC051D82-3DF7-49D8-BA31-C68CE4732814}"/>
          </ac:picMkLst>
        </pc:picChg>
        <pc:picChg chg="del">
          <ac:chgData name="MARELLA MORAD" userId="b315311f-e576-4214-aa6a-3ade3ec1be50" providerId="ADAL" clId="{E95DE3F5-F95B-452A-A1A7-2A0DBEC30A39}" dt="2020-10-09T05:12:16.369" v="8812"/>
          <ac:picMkLst>
            <pc:docMk/>
            <pc:sldMk cId="4020866160" sldId="277"/>
            <ac:picMk id="7" creationId="{E5FB9FB8-4929-4E22-8EEC-CED634BBF380}"/>
          </ac:picMkLst>
        </pc:picChg>
        <pc:picChg chg="add del mod">
          <ac:chgData name="MARELLA MORAD" userId="b315311f-e576-4214-aa6a-3ade3ec1be50" providerId="ADAL" clId="{E95DE3F5-F95B-452A-A1A7-2A0DBEC30A39}" dt="2020-10-09T05:48:27.449" v="8881"/>
          <ac:picMkLst>
            <pc:docMk/>
            <pc:sldMk cId="4020866160" sldId="277"/>
            <ac:picMk id="8" creationId="{8305E095-F455-4D4B-AAA7-88F50A1A235B}"/>
          </ac:picMkLst>
        </pc:picChg>
        <pc:picChg chg="add mod">
          <ac:chgData name="MARELLA MORAD" userId="b315311f-e576-4214-aa6a-3ade3ec1be50" providerId="ADAL" clId="{E95DE3F5-F95B-452A-A1A7-2A0DBEC30A39}" dt="2020-10-09T05:49:17.298" v="8882"/>
          <ac:picMkLst>
            <pc:docMk/>
            <pc:sldMk cId="4020866160" sldId="277"/>
            <ac:picMk id="9" creationId="{5021030A-2F32-4F9B-A338-1A13D5C12A0F}"/>
          </ac:picMkLst>
        </pc:picChg>
        <pc:cxnChg chg="mod">
          <ac:chgData name="MARELLA MORAD" userId="b315311f-e576-4214-aa6a-3ade3ec1be50" providerId="ADAL" clId="{E95DE3F5-F95B-452A-A1A7-2A0DBEC30A39}" dt="2020-10-09T08:35:48.472" v="8986" actId="1076"/>
          <ac:cxnSpMkLst>
            <pc:docMk/>
            <pc:sldMk cId="4020866160" sldId="277"/>
            <ac:cxnSpMk id="79" creationId="{DE7E1081-F80B-4217-A700-11E51DF88510}"/>
          </ac:cxnSpMkLst>
        </pc:cxnChg>
        <pc:cxnChg chg="mod">
          <ac:chgData name="MARELLA MORAD" userId="b315311f-e576-4214-aa6a-3ade3ec1be50" providerId="ADAL" clId="{E95DE3F5-F95B-452A-A1A7-2A0DBEC30A39}" dt="2020-10-09T08:36:01.692" v="8987" actId="1076"/>
          <ac:cxnSpMkLst>
            <pc:docMk/>
            <pc:sldMk cId="4020866160" sldId="277"/>
            <ac:cxnSpMk id="80" creationId="{A333959F-E8C7-4DD6-9A0C-589214397605}"/>
          </ac:cxnSpMkLst>
        </pc:cxnChg>
        <pc:cxnChg chg="mod">
          <ac:chgData name="MARELLA MORAD" userId="b315311f-e576-4214-aa6a-3ade3ec1be50" providerId="ADAL" clId="{E95DE3F5-F95B-452A-A1A7-2A0DBEC30A39}" dt="2020-10-09T08:36:52.754" v="8998" actId="1076"/>
          <ac:cxnSpMkLst>
            <pc:docMk/>
            <pc:sldMk cId="4020866160" sldId="277"/>
            <ac:cxnSpMk id="83" creationId="{4247E357-BEFF-47A7-8D5A-15A5BD98E51E}"/>
          </ac:cxnSpMkLst>
        </pc:cxnChg>
        <pc:cxnChg chg="mod">
          <ac:chgData name="MARELLA MORAD" userId="b315311f-e576-4214-aa6a-3ade3ec1be50" providerId="ADAL" clId="{E95DE3F5-F95B-452A-A1A7-2A0DBEC30A39}" dt="2020-10-09T08:36:44.945" v="8997" actId="1076"/>
          <ac:cxnSpMkLst>
            <pc:docMk/>
            <pc:sldMk cId="4020866160" sldId="277"/>
            <ac:cxnSpMk id="88" creationId="{A75E9999-3A0E-482A-B134-DAE9234EC68C}"/>
          </ac:cxnSpMkLst>
        </pc:cxnChg>
        <pc:cxnChg chg="mod">
          <ac:chgData name="MARELLA MORAD" userId="b315311f-e576-4214-aa6a-3ade3ec1be50" providerId="ADAL" clId="{E95DE3F5-F95B-452A-A1A7-2A0DBEC30A39}" dt="2020-10-09T08:36:42.231" v="8996" actId="1076"/>
          <ac:cxnSpMkLst>
            <pc:docMk/>
            <pc:sldMk cId="4020866160" sldId="277"/>
            <ac:cxnSpMk id="91" creationId="{E0700B44-60EA-4897-A68E-FA9341A12E4A}"/>
          </ac:cxnSpMkLst>
        </pc:cxnChg>
        <pc:cxnChg chg="mod">
          <ac:chgData name="MARELLA MORAD" userId="b315311f-e576-4214-aa6a-3ade3ec1be50" providerId="ADAL" clId="{E95DE3F5-F95B-452A-A1A7-2A0DBEC30A39}" dt="2020-10-09T08:36:14.556" v="8992" actId="1076"/>
          <ac:cxnSpMkLst>
            <pc:docMk/>
            <pc:sldMk cId="4020866160" sldId="277"/>
            <ac:cxnSpMk id="92" creationId="{FB7B50C7-E94F-4E00-8C9B-04FB31428C20}"/>
          </ac:cxnSpMkLst>
        </pc:cxnChg>
        <pc:cxnChg chg="mod">
          <ac:chgData name="MARELLA MORAD" userId="b315311f-e576-4214-aa6a-3ade3ec1be50" providerId="ADAL" clId="{E95DE3F5-F95B-452A-A1A7-2A0DBEC30A39}" dt="2020-10-09T08:36:12.048" v="8991" actId="1076"/>
          <ac:cxnSpMkLst>
            <pc:docMk/>
            <pc:sldMk cId="4020866160" sldId="277"/>
            <ac:cxnSpMk id="95" creationId="{6C92881C-55D8-4AAF-A1A3-35D6A15C173C}"/>
          </ac:cxnSpMkLst>
        </pc:cxnChg>
        <pc:cxnChg chg="mod">
          <ac:chgData name="MARELLA MORAD" userId="b315311f-e576-4214-aa6a-3ade3ec1be50" providerId="ADAL" clId="{E95DE3F5-F95B-452A-A1A7-2A0DBEC30A39}" dt="2020-10-09T08:36:08.751" v="8990" actId="1076"/>
          <ac:cxnSpMkLst>
            <pc:docMk/>
            <pc:sldMk cId="4020866160" sldId="277"/>
            <ac:cxnSpMk id="96" creationId="{EEDF9489-632C-4EDD-99F6-4AA6D9AAEA78}"/>
          </ac:cxnSpMkLst>
        </pc:cxnChg>
      </pc:sldChg>
      <pc:sldChg chg="addSp delSp modSp">
        <pc:chgData name="MARELLA MORAD" userId="b315311f-e576-4214-aa6a-3ade3ec1be50" providerId="ADAL" clId="{E95DE3F5-F95B-452A-A1A7-2A0DBEC30A39}" dt="2020-10-16T10:21:22.772" v="9000"/>
        <pc:sldMkLst>
          <pc:docMk/>
          <pc:sldMk cId="3661245880" sldId="278"/>
        </pc:sldMkLst>
        <pc:spChg chg="mod">
          <ac:chgData name="MARELLA MORAD" userId="b315311f-e576-4214-aa6a-3ade3ec1be50" providerId="ADAL" clId="{E95DE3F5-F95B-452A-A1A7-2A0DBEC30A39}" dt="2020-10-16T10:21:22.772" v="9000"/>
          <ac:spMkLst>
            <pc:docMk/>
            <pc:sldMk cId="3661245880" sldId="278"/>
            <ac:spMk id="2" creationId="{F9D149B8-F6F9-4866-9A92-2432C6F027C5}"/>
          </ac:spMkLst>
        </pc:spChg>
        <pc:spChg chg="del">
          <ac:chgData name="MARELLA MORAD" userId="b315311f-e576-4214-aa6a-3ade3ec1be50" providerId="ADAL" clId="{E95DE3F5-F95B-452A-A1A7-2A0DBEC30A39}" dt="2020-10-16T10:21:09.669" v="8999"/>
          <ac:spMkLst>
            <pc:docMk/>
            <pc:sldMk cId="3661245880" sldId="278"/>
            <ac:spMk id="3" creationId="{42282C68-161B-4497-91D7-302669BA1345}"/>
          </ac:spMkLst>
        </pc:spChg>
        <pc:picChg chg="add mod">
          <ac:chgData name="MARELLA MORAD" userId="b315311f-e576-4214-aa6a-3ade3ec1be50" providerId="ADAL" clId="{E95DE3F5-F95B-452A-A1A7-2A0DBEC30A39}" dt="2020-10-16T10:21:09.669" v="8999"/>
          <ac:picMkLst>
            <pc:docMk/>
            <pc:sldMk cId="3661245880" sldId="278"/>
            <ac:picMk id="1026" creationId="{BD97C2BC-2F56-4FBD-9A78-D6F7F3ED1086}"/>
          </ac:picMkLst>
        </pc:picChg>
      </pc:sldChg>
      <pc:sldChg chg="addSp delSp modSp new del mod">
        <pc:chgData name="MARELLA MORAD" userId="b315311f-e576-4214-aa6a-3ade3ec1be50" providerId="ADAL" clId="{E95DE3F5-F95B-452A-A1A7-2A0DBEC30A39}" dt="2020-10-31T12:53:24.305" v="9021" actId="47"/>
        <pc:sldMkLst>
          <pc:docMk/>
          <pc:sldMk cId="2494780739" sldId="279"/>
        </pc:sldMkLst>
        <pc:spChg chg="del">
          <ac:chgData name="MARELLA MORAD" userId="b315311f-e576-4214-aa6a-3ade3ec1be50" providerId="ADAL" clId="{E95DE3F5-F95B-452A-A1A7-2A0DBEC30A39}" dt="2020-10-31T12:41:44.179" v="9002" actId="478"/>
          <ac:spMkLst>
            <pc:docMk/>
            <pc:sldMk cId="2494780739" sldId="279"/>
            <ac:spMk id="2" creationId="{6CC56568-18CA-4B4C-92F7-5910B51639FB}"/>
          </ac:spMkLst>
        </pc:spChg>
        <pc:spChg chg="del">
          <ac:chgData name="MARELLA MORAD" userId="b315311f-e576-4214-aa6a-3ade3ec1be50" providerId="ADAL" clId="{E95DE3F5-F95B-452A-A1A7-2A0DBEC30A39}" dt="2020-10-31T12:41:44.179" v="9002" actId="478"/>
          <ac:spMkLst>
            <pc:docMk/>
            <pc:sldMk cId="2494780739" sldId="279"/>
            <ac:spMk id="3" creationId="{F683B46E-F7FC-4145-ADFA-1629BB9E7716}"/>
          </ac:spMkLst>
        </pc:spChg>
        <pc:spChg chg="del">
          <ac:chgData name="MARELLA MORAD" userId="b315311f-e576-4214-aa6a-3ade3ec1be50" providerId="ADAL" clId="{E95DE3F5-F95B-452A-A1A7-2A0DBEC30A39}" dt="2020-10-31T12:41:44.179" v="9002" actId="478"/>
          <ac:spMkLst>
            <pc:docMk/>
            <pc:sldMk cId="2494780739" sldId="279"/>
            <ac:spMk id="4" creationId="{82F58E6E-122E-45E7-A6E5-46A7AA909E66}"/>
          </ac:spMkLst>
        </pc:spChg>
        <pc:spChg chg="add mod">
          <ac:chgData name="MARELLA MORAD" userId="b315311f-e576-4214-aa6a-3ade3ec1be50" providerId="ADAL" clId="{E95DE3F5-F95B-452A-A1A7-2A0DBEC30A39}" dt="2020-10-31T12:42:35.662" v="9020" actId="164"/>
          <ac:spMkLst>
            <pc:docMk/>
            <pc:sldMk cId="2494780739" sldId="279"/>
            <ac:spMk id="6" creationId="{16BC68EA-8EEE-4053-A4CE-ED1AEC26C5AA}"/>
          </ac:spMkLst>
        </pc:spChg>
        <pc:spChg chg="add mod">
          <ac:chgData name="MARELLA MORAD" userId="b315311f-e576-4214-aa6a-3ade3ec1be50" providerId="ADAL" clId="{E95DE3F5-F95B-452A-A1A7-2A0DBEC30A39}" dt="2020-10-31T12:42:35.662" v="9020" actId="164"/>
          <ac:spMkLst>
            <pc:docMk/>
            <pc:sldMk cId="2494780739" sldId="279"/>
            <ac:spMk id="8" creationId="{35D2CEC9-73B3-4C56-9DD6-47F4DD8272C1}"/>
          </ac:spMkLst>
        </pc:spChg>
        <pc:spChg chg="add mod">
          <ac:chgData name="MARELLA MORAD" userId="b315311f-e576-4214-aa6a-3ade3ec1be50" providerId="ADAL" clId="{E95DE3F5-F95B-452A-A1A7-2A0DBEC30A39}" dt="2020-10-31T12:42:35.662" v="9020" actId="164"/>
          <ac:spMkLst>
            <pc:docMk/>
            <pc:sldMk cId="2494780739" sldId="279"/>
            <ac:spMk id="10" creationId="{0397E69B-068B-44D6-A602-2EEF52E931EB}"/>
          </ac:spMkLst>
        </pc:spChg>
        <pc:spChg chg="add mod">
          <ac:chgData name="MARELLA MORAD" userId="b315311f-e576-4214-aa6a-3ade3ec1be50" providerId="ADAL" clId="{E95DE3F5-F95B-452A-A1A7-2A0DBEC30A39}" dt="2020-10-31T12:42:35.662" v="9020" actId="164"/>
          <ac:spMkLst>
            <pc:docMk/>
            <pc:sldMk cId="2494780739" sldId="279"/>
            <ac:spMk id="12" creationId="{77C93338-1369-41B4-A38C-0EE95C383318}"/>
          </ac:spMkLst>
        </pc:spChg>
        <pc:grpChg chg="add mod">
          <ac:chgData name="MARELLA MORAD" userId="b315311f-e576-4214-aa6a-3ade3ec1be50" providerId="ADAL" clId="{E95DE3F5-F95B-452A-A1A7-2A0DBEC30A39}" dt="2020-10-31T12:42:35.662" v="9020" actId="164"/>
          <ac:grpSpMkLst>
            <pc:docMk/>
            <pc:sldMk cId="2494780739" sldId="279"/>
            <ac:grpSpMk id="13" creationId="{E293ADF3-BA01-46C9-B7B4-DE6C19D73322}"/>
          </ac:grpSpMkLst>
        </pc:grpChg>
        <pc:picChg chg="add mod">
          <ac:chgData name="MARELLA MORAD" userId="b315311f-e576-4214-aa6a-3ade3ec1be50" providerId="ADAL" clId="{E95DE3F5-F95B-452A-A1A7-2A0DBEC30A39}" dt="2020-10-31T12:42:35.662" v="9020" actId="164"/>
          <ac:picMkLst>
            <pc:docMk/>
            <pc:sldMk cId="2494780739" sldId="279"/>
            <ac:picMk id="5" creationId="{254D0F0B-E343-4119-9990-7D017DD2A095}"/>
          </ac:picMkLst>
        </pc:pic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18.svg"/></Relationships>
</file>

<file path=ppt/diagrams/_rels/data6.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4.png"/><Relationship Id="rId7" Type="http://schemas.openxmlformats.org/officeDocument/2006/relationships/image" Target="../media/image23.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5.svg"/><Relationship Id="rId9" Type="http://schemas.openxmlformats.org/officeDocument/2006/relationships/image" Target="../media/image25.png"/></Relationships>
</file>

<file path=ppt/diagrams/_rels/data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3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18.svg"/></Relationships>
</file>

<file path=ppt/diagrams/_rels/drawing6.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4.png"/><Relationship Id="rId7" Type="http://schemas.openxmlformats.org/officeDocument/2006/relationships/image" Target="../media/image23.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5.svg"/><Relationship Id="rId9" Type="http://schemas.openxmlformats.org/officeDocument/2006/relationships/image" Target="../media/image25.png"/></Relationships>
</file>

<file path=ppt/diagrams/_rels/drawing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5B726E-A0E5-48F7-8FD4-759C70AE865D}"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ED93B502-82AD-45D5-8E60-BEB93185F239}">
      <dgm:prSet custT="1"/>
      <dgm:spPr/>
      <dgm:t>
        <a:bodyPr/>
        <a:lstStyle/>
        <a:p>
          <a:r>
            <a:rPr lang="en-US" sz="3200" b="1" dirty="0"/>
            <a:t>Project A</a:t>
          </a:r>
          <a:endParaRPr lang="en-US" sz="3200" dirty="0"/>
        </a:p>
      </dgm:t>
    </dgm:pt>
    <dgm:pt modelId="{4005C0E1-8149-4D57-8E60-A77C880D9E6D}" type="parTrans" cxnId="{EA1DC74C-D915-463E-A2B2-750B349FEA17}">
      <dgm:prSet/>
      <dgm:spPr/>
      <dgm:t>
        <a:bodyPr/>
        <a:lstStyle/>
        <a:p>
          <a:endParaRPr lang="en-US"/>
        </a:p>
      </dgm:t>
    </dgm:pt>
    <dgm:pt modelId="{79117699-F05D-49A3-93D4-CFC5265FB1CF}" type="sibTrans" cxnId="{EA1DC74C-D915-463E-A2B2-750B349FEA17}">
      <dgm:prSet/>
      <dgm:spPr/>
      <dgm:t>
        <a:bodyPr/>
        <a:lstStyle/>
        <a:p>
          <a:endParaRPr lang="en-US"/>
        </a:p>
      </dgm:t>
    </dgm:pt>
    <dgm:pt modelId="{38BBE8D5-6573-465C-8ED4-8B4D4B8C5546}">
      <dgm:prSet custT="1"/>
      <dgm:spPr/>
      <dgm:t>
        <a:bodyPr/>
        <a:lstStyle/>
        <a:p>
          <a:r>
            <a:rPr lang="en-US" sz="2800" b="1" dirty="0"/>
            <a:t>Design a Heart Rate Monitor</a:t>
          </a:r>
        </a:p>
      </dgm:t>
    </dgm:pt>
    <dgm:pt modelId="{ED191F3F-4268-4159-B3D5-757E69D8F3B3}" type="parTrans" cxnId="{6C982FCF-B129-4366-B32D-1CB3031FDF5E}">
      <dgm:prSet/>
      <dgm:spPr/>
      <dgm:t>
        <a:bodyPr/>
        <a:lstStyle/>
        <a:p>
          <a:endParaRPr lang="en-US"/>
        </a:p>
      </dgm:t>
    </dgm:pt>
    <dgm:pt modelId="{7ED4EAD9-23E4-47C9-930B-BB1C2C9CEC30}" type="sibTrans" cxnId="{6C982FCF-B129-4366-B32D-1CB3031FDF5E}">
      <dgm:prSet/>
      <dgm:spPr/>
      <dgm:t>
        <a:bodyPr/>
        <a:lstStyle/>
        <a:p>
          <a:endParaRPr lang="en-US"/>
        </a:p>
      </dgm:t>
    </dgm:pt>
    <dgm:pt modelId="{F50D3073-000C-478E-9E36-715E500684A3}">
      <dgm:prSet custT="1"/>
      <dgm:spPr/>
      <dgm:t>
        <a:bodyPr/>
        <a:lstStyle/>
        <a:p>
          <a:r>
            <a:rPr lang="en-US" sz="3200" b="1" dirty="0"/>
            <a:t>Project B</a:t>
          </a:r>
          <a:endParaRPr lang="en-US" sz="3200" dirty="0"/>
        </a:p>
      </dgm:t>
    </dgm:pt>
    <dgm:pt modelId="{F2933D9B-16FD-46CB-92EA-8D635DFC734B}" type="parTrans" cxnId="{3F466718-42DE-474D-95A5-FBAFE6CDD649}">
      <dgm:prSet/>
      <dgm:spPr/>
      <dgm:t>
        <a:bodyPr/>
        <a:lstStyle/>
        <a:p>
          <a:endParaRPr lang="en-US"/>
        </a:p>
      </dgm:t>
    </dgm:pt>
    <dgm:pt modelId="{23A3F26B-2C49-4842-B10F-F72275F8ED9B}" type="sibTrans" cxnId="{3F466718-42DE-474D-95A5-FBAFE6CDD649}">
      <dgm:prSet/>
      <dgm:spPr/>
      <dgm:t>
        <a:bodyPr/>
        <a:lstStyle/>
        <a:p>
          <a:endParaRPr lang="en-US"/>
        </a:p>
      </dgm:t>
    </dgm:pt>
    <dgm:pt modelId="{D7157643-0617-49C1-994E-70C88C2182A8}">
      <dgm:prSet custT="1"/>
      <dgm:spPr/>
      <dgm:t>
        <a:bodyPr/>
        <a:lstStyle/>
        <a:p>
          <a:r>
            <a:rPr lang="en-US" sz="2800" b="1" dirty="0"/>
            <a:t>Design a Heart Rate </a:t>
          </a:r>
          <a:r>
            <a:rPr lang="en-US" sz="2800" b="1" dirty="0" err="1"/>
            <a:t>Analyser</a:t>
          </a:r>
          <a:endParaRPr lang="en-US" sz="2800" dirty="0"/>
        </a:p>
      </dgm:t>
    </dgm:pt>
    <dgm:pt modelId="{4E948F2E-45EC-45DA-A0BA-627804437190}" type="parTrans" cxnId="{D60069E5-B702-42A8-8B06-122236564725}">
      <dgm:prSet/>
      <dgm:spPr/>
      <dgm:t>
        <a:bodyPr/>
        <a:lstStyle/>
        <a:p>
          <a:endParaRPr lang="en-US"/>
        </a:p>
      </dgm:t>
    </dgm:pt>
    <dgm:pt modelId="{D2C811BF-4ABC-49E6-8E82-DF4F0FDDF0D2}" type="sibTrans" cxnId="{D60069E5-B702-42A8-8B06-122236564725}">
      <dgm:prSet/>
      <dgm:spPr/>
      <dgm:t>
        <a:bodyPr/>
        <a:lstStyle/>
        <a:p>
          <a:endParaRPr lang="en-US"/>
        </a:p>
      </dgm:t>
    </dgm:pt>
    <dgm:pt modelId="{3FF8AB94-5EAC-48F6-B8DB-5A454137A8E9}" type="pres">
      <dgm:prSet presAssocID="{F75B726E-A0E5-48F7-8FD4-759C70AE865D}" presName="linear" presStyleCnt="0">
        <dgm:presLayoutVars>
          <dgm:dir/>
          <dgm:animLvl val="lvl"/>
          <dgm:resizeHandles val="exact"/>
        </dgm:presLayoutVars>
      </dgm:prSet>
      <dgm:spPr/>
    </dgm:pt>
    <dgm:pt modelId="{6C5D7720-0E05-498A-A8E4-DD3B7184162B}" type="pres">
      <dgm:prSet presAssocID="{ED93B502-82AD-45D5-8E60-BEB93185F239}" presName="parentLin" presStyleCnt="0"/>
      <dgm:spPr/>
    </dgm:pt>
    <dgm:pt modelId="{DD8F4D3D-527E-427B-996E-2109413DF549}" type="pres">
      <dgm:prSet presAssocID="{ED93B502-82AD-45D5-8E60-BEB93185F239}" presName="parentLeftMargin" presStyleLbl="node1" presStyleIdx="0" presStyleCnt="2"/>
      <dgm:spPr/>
    </dgm:pt>
    <dgm:pt modelId="{2224B80D-219C-4DEB-B12E-7CEEB6D2A355}" type="pres">
      <dgm:prSet presAssocID="{ED93B502-82AD-45D5-8E60-BEB93185F239}" presName="parentText" presStyleLbl="node1" presStyleIdx="0" presStyleCnt="2">
        <dgm:presLayoutVars>
          <dgm:chMax val="0"/>
          <dgm:bulletEnabled val="1"/>
        </dgm:presLayoutVars>
      </dgm:prSet>
      <dgm:spPr/>
    </dgm:pt>
    <dgm:pt modelId="{C87741EF-343A-4EED-B3D2-CEB818769E4E}" type="pres">
      <dgm:prSet presAssocID="{ED93B502-82AD-45D5-8E60-BEB93185F239}" presName="negativeSpace" presStyleCnt="0"/>
      <dgm:spPr/>
    </dgm:pt>
    <dgm:pt modelId="{0A6CA8DB-50DE-4767-933D-D40D0BB182D0}" type="pres">
      <dgm:prSet presAssocID="{ED93B502-82AD-45D5-8E60-BEB93185F239}" presName="childText" presStyleLbl="conFgAcc1" presStyleIdx="0" presStyleCnt="2">
        <dgm:presLayoutVars>
          <dgm:bulletEnabled val="1"/>
        </dgm:presLayoutVars>
      </dgm:prSet>
      <dgm:spPr/>
    </dgm:pt>
    <dgm:pt modelId="{1474BDE8-0094-41BE-B8C2-F01469CDAD19}" type="pres">
      <dgm:prSet presAssocID="{79117699-F05D-49A3-93D4-CFC5265FB1CF}" presName="spaceBetweenRectangles" presStyleCnt="0"/>
      <dgm:spPr/>
    </dgm:pt>
    <dgm:pt modelId="{B7D21CA0-358E-4C8F-93DD-829664AED873}" type="pres">
      <dgm:prSet presAssocID="{F50D3073-000C-478E-9E36-715E500684A3}" presName="parentLin" presStyleCnt="0"/>
      <dgm:spPr/>
    </dgm:pt>
    <dgm:pt modelId="{32876792-73B4-4FBA-B75D-6F2B90C7024D}" type="pres">
      <dgm:prSet presAssocID="{F50D3073-000C-478E-9E36-715E500684A3}" presName="parentLeftMargin" presStyleLbl="node1" presStyleIdx="0" presStyleCnt="2"/>
      <dgm:spPr/>
    </dgm:pt>
    <dgm:pt modelId="{B92DBAFC-E8DE-414B-A856-46B3E7A7A680}" type="pres">
      <dgm:prSet presAssocID="{F50D3073-000C-478E-9E36-715E500684A3}" presName="parentText" presStyleLbl="node1" presStyleIdx="1" presStyleCnt="2">
        <dgm:presLayoutVars>
          <dgm:chMax val="0"/>
          <dgm:bulletEnabled val="1"/>
        </dgm:presLayoutVars>
      </dgm:prSet>
      <dgm:spPr/>
    </dgm:pt>
    <dgm:pt modelId="{61DD04A9-6E7B-4EF5-9167-D1353E2461A0}" type="pres">
      <dgm:prSet presAssocID="{F50D3073-000C-478E-9E36-715E500684A3}" presName="negativeSpace" presStyleCnt="0"/>
      <dgm:spPr/>
    </dgm:pt>
    <dgm:pt modelId="{9C54B507-4224-4D2D-A9CB-25472ED1CEAC}" type="pres">
      <dgm:prSet presAssocID="{F50D3073-000C-478E-9E36-715E500684A3}" presName="childText" presStyleLbl="conFgAcc1" presStyleIdx="1" presStyleCnt="2">
        <dgm:presLayoutVars>
          <dgm:bulletEnabled val="1"/>
        </dgm:presLayoutVars>
      </dgm:prSet>
      <dgm:spPr/>
    </dgm:pt>
  </dgm:ptLst>
  <dgm:cxnLst>
    <dgm:cxn modelId="{EE286A12-1EB5-47F4-A3A4-AA7A4F3A50CA}" type="presOf" srcId="{F50D3073-000C-478E-9E36-715E500684A3}" destId="{B92DBAFC-E8DE-414B-A856-46B3E7A7A680}" srcOrd="1" destOrd="0" presId="urn:microsoft.com/office/officeart/2005/8/layout/list1"/>
    <dgm:cxn modelId="{3F466718-42DE-474D-95A5-FBAFE6CDD649}" srcId="{F75B726E-A0E5-48F7-8FD4-759C70AE865D}" destId="{F50D3073-000C-478E-9E36-715E500684A3}" srcOrd="1" destOrd="0" parTransId="{F2933D9B-16FD-46CB-92EA-8D635DFC734B}" sibTransId="{23A3F26B-2C49-4842-B10F-F72275F8ED9B}"/>
    <dgm:cxn modelId="{A37B845D-3260-4C98-8A61-B6470C8F904B}" type="presOf" srcId="{ED93B502-82AD-45D5-8E60-BEB93185F239}" destId="{DD8F4D3D-527E-427B-996E-2109413DF549}" srcOrd="0" destOrd="0" presId="urn:microsoft.com/office/officeart/2005/8/layout/list1"/>
    <dgm:cxn modelId="{EA1DC74C-D915-463E-A2B2-750B349FEA17}" srcId="{F75B726E-A0E5-48F7-8FD4-759C70AE865D}" destId="{ED93B502-82AD-45D5-8E60-BEB93185F239}" srcOrd="0" destOrd="0" parTransId="{4005C0E1-8149-4D57-8E60-A77C880D9E6D}" sibTransId="{79117699-F05D-49A3-93D4-CFC5265FB1CF}"/>
    <dgm:cxn modelId="{4F7C7370-038C-4D39-9434-2C8C25ADEE61}" type="presOf" srcId="{D7157643-0617-49C1-994E-70C88C2182A8}" destId="{9C54B507-4224-4D2D-A9CB-25472ED1CEAC}" srcOrd="0" destOrd="0" presId="urn:microsoft.com/office/officeart/2005/8/layout/list1"/>
    <dgm:cxn modelId="{2A9D72AD-1E20-4C67-9F1D-606D7BB53627}" type="presOf" srcId="{F75B726E-A0E5-48F7-8FD4-759C70AE865D}" destId="{3FF8AB94-5EAC-48F6-B8DB-5A454137A8E9}" srcOrd="0" destOrd="0" presId="urn:microsoft.com/office/officeart/2005/8/layout/list1"/>
    <dgm:cxn modelId="{CEB130BC-2891-4479-9DD9-2F8D014A851A}" type="presOf" srcId="{ED93B502-82AD-45D5-8E60-BEB93185F239}" destId="{2224B80D-219C-4DEB-B12E-7CEEB6D2A355}" srcOrd="1" destOrd="0" presId="urn:microsoft.com/office/officeart/2005/8/layout/list1"/>
    <dgm:cxn modelId="{F87E90C6-48AF-4ED4-A8BF-EEE8456BDAAF}" type="presOf" srcId="{38BBE8D5-6573-465C-8ED4-8B4D4B8C5546}" destId="{0A6CA8DB-50DE-4767-933D-D40D0BB182D0}" srcOrd="0" destOrd="0" presId="urn:microsoft.com/office/officeart/2005/8/layout/list1"/>
    <dgm:cxn modelId="{6C982FCF-B129-4366-B32D-1CB3031FDF5E}" srcId="{ED93B502-82AD-45D5-8E60-BEB93185F239}" destId="{38BBE8D5-6573-465C-8ED4-8B4D4B8C5546}" srcOrd="0" destOrd="0" parTransId="{ED191F3F-4268-4159-B3D5-757E69D8F3B3}" sibTransId="{7ED4EAD9-23E4-47C9-930B-BB1C2C9CEC30}"/>
    <dgm:cxn modelId="{D60069E5-B702-42A8-8B06-122236564725}" srcId="{F50D3073-000C-478E-9E36-715E500684A3}" destId="{D7157643-0617-49C1-994E-70C88C2182A8}" srcOrd="0" destOrd="0" parTransId="{4E948F2E-45EC-45DA-A0BA-627804437190}" sibTransId="{D2C811BF-4ABC-49E6-8E82-DF4F0FDDF0D2}"/>
    <dgm:cxn modelId="{0EA0D8F8-C459-4960-84F7-20DA7FC5A79F}" type="presOf" srcId="{F50D3073-000C-478E-9E36-715E500684A3}" destId="{32876792-73B4-4FBA-B75D-6F2B90C7024D}" srcOrd="0" destOrd="0" presId="urn:microsoft.com/office/officeart/2005/8/layout/list1"/>
    <dgm:cxn modelId="{2D2900E9-49DF-43BF-BDD4-0CD0C0317F1D}" type="presParOf" srcId="{3FF8AB94-5EAC-48F6-B8DB-5A454137A8E9}" destId="{6C5D7720-0E05-498A-A8E4-DD3B7184162B}" srcOrd="0" destOrd="0" presId="urn:microsoft.com/office/officeart/2005/8/layout/list1"/>
    <dgm:cxn modelId="{37FA874F-EC9A-4414-ABE5-D5E9C73E59EF}" type="presParOf" srcId="{6C5D7720-0E05-498A-A8E4-DD3B7184162B}" destId="{DD8F4D3D-527E-427B-996E-2109413DF549}" srcOrd="0" destOrd="0" presId="urn:microsoft.com/office/officeart/2005/8/layout/list1"/>
    <dgm:cxn modelId="{22C5B783-A5F7-4FF4-B2C5-52E38AD8BEA2}" type="presParOf" srcId="{6C5D7720-0E05-498A-A8E4-DD3B7184162B}" destId="{2224B80D-219C-4DEB-B12E-7CEEB6D2A355}" srcOrd="1" destOrd="0" presId="urn:microsoft.com/office/officeart/2005/8/layout/list1"/>
    <dgm:cxn modelId="{DCCBF467-EFBC-4050-AE3F-E630FCD225CE}" type="presParOf" srcId="{3FF8AB94-5EAC-48F6-B8DB-5A454137A8E9}" destId="{C87741EF-343A-4EED-B3D2-CEB818769E4E}" srcOrd="1" destOrd="0" presId="urn:microsoft.com/office/officeart/2005/8/layout/list1"/>
    <dgm:cxn modelId="{0A55F064-B45C-4FC7-8CFB-53367398595F}" type="presParOf" srcId="{3FF8AB94-5EAC-48F6-B8DB-5A454137A8E9}" destId="{0A6CA8DB-50DE-4767-933D-D40D0BB182D0}" srcOrd="2" destOrd="0" presId="urn:microsoft.com/office/officeart/2005/8/layout/list1"/>
    <dgm:cxn modelId="{37C463EC-2B20-4D60-92B4-F5ED6960B4EA}" type="presParOf" srcId="{3FF8AB94-5EAC-48F6-B8DB-5A454137A8E9}" destId="{1474BDE8-0094-41BE-B8C2-F01469CDAD19}" srcOrd="3" destOrd="0" presId="urn:microsoft.com/office/officeart/2005/8/layout/list1"/>
    <dgm:cxn modelId="{158E9896-EAED-4D62-B305-AA1C1F7A17D9}" type="presParOf" srcId="{3FF8AB94-5EAC-48F6-B8DB-5A454137A8E9}" destId="{B7D21CA0-358E-4C8F-93DD-829664AED873}" srcOrd="4" destOrd="0" presId="urn:microsoft.com/office/officeart/2005/8/layout/list1"/>
    <dgm:cxn modelId="{92462BAD-7784-4AE7-954E-3F14BB014935}" type="presParOf" srcId="{B7D21CA0-358E-4C8F-93DD-829664AED873}" destId="{32876792-73B4-4FBA-B75D-6F2B90C7024D}" srcOrd="0" destOrd="0" presId="urn:microsoft.com/office/officeart/2005/8/layout/list1"/>
    <dgm:cxn modelId="{83EEA933-C34A-4CDE-9424-137F9DB0BFEE}" type="presParOf" srcId="{B7D21CA0-358E-4C8F-93DD-829664AED873}" destId="{B92DBAFC-E8DE-414B-A856-46B3E7A7A680}" srcOrd="1" destOrd="0" presId="urn:microsoft.com/office/officeart/2005/8/layout/list1"/>
    <dgm:cxn modelId="{FAD978D3-08D1-4FBA-AC2A-3391A077D3B8}" type="presParOf" srcId="{3FF8AB94-5EAC-48F6-B8DB-5A454137A8E9}" destId="{61DD04A9-6E7B-4EF5-9167-D1353E2461A0}" srcOrd="5" destOrd="0" presId="urn:microsoft.com/office/officeart/2005/8/layout/list1"/>
    <dgm:cxn modelId="{C6621263-E94E-484F-8433-D27CCD2F6997}" type="presParOf" srcId="{3FF8AB94-5EAC-48F6-B8DB-5A454137A8E9}" destId="{9C54B507-4224-4D2D-A9CB-25472ED1CEAC}" srcOrd="6" destOrd="0" presId="urn:microsoft.com/office/officeart/2005/8/layout/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A6279E4-AD95-44CD-A952-1EEFD4A2ADA1}" type="doc">
      <dgm:prSet loTypeId="urn:microsoft.com/office/officeart/2005/8/layout/orgChart1" loCatId="hierarchy" qsTypeId="urn:microsoft.com/office/officeart/2005/8/quickstyle/simple3" qsCatId="simple" csTypeId="urn:microsoft.com/office/officeart/2005/8/colors/colorful1" csCatId="colorful" phldr="1"/>
      <dgm:spPr/>
      <dgm:t>
        <a:bodyPr/>
        <a:lstStyle/>
        <a:p>
          <a:endParaRPr lang="en-US"/>
        </a:p>
      </dgm:t>
    </dgm:pt>
    <dgm:pt modelId="{AF71F33D-D88F-4B8C-AE09-6EFF7E8F1CD5}">
      <dgm:prSet phldrT="[Text]"/>
      <dgm:spPr>
        <a:solidFill>
          <a:schemeClr val="accent4">
            <a:lumMod val="40000"/>
            <a:lumOff val="60000"/>
          </a:schemeClr>
        </a:solidFill>
        <a:ln>
          <a:solidFill>
            <a:schemeClr val="accent4">
              <a:lumMod val="60000"/>
              <a:lumOff val="40000"/>
            </a:schemeClr>
          </a:solidFill>
        </a:ln>
      </dgm:spPr>
      <dgm:t>
        <a:bodyPr/>
        <a:lstStyle/>
        <a:p>
          <a:r>
            <a:rPr lang="en-US" dirty="0"/>
            <a:t>Finding the requested time intervals</a:t>
          </a:r>
        </a:p>
      </dgm:t>
    </dgm:pt>
    <dgm:pt modelId="{2479D95A-12EF-4A47-94E5-6B6504C9937B}" type="sibTrans" cxnId="{A4E6E47D-0220-4EBE-AFC9-1DAE7FAC642D}">
      <dgm:prSet/>
      <dgm:spPr/>
      <dgm:t>
        <a:bodyPr/>
        <a:lstStyle/>
        <a:p>
          <a:endParaRPr lang="en-US"/>
        </a:p>
      </dgm:t>
    </dgm:pt>
    <dgm:pt modelId="{29903D21-F262-46E9-B07D-594690D86104}" type="parTrans" cxnId="{A4E6E47D-0220-4EBE-AFC9-1DAE7FAC642D}">
      <dgm:prSet/>
      <dgm:spPr/>
      <dgm:t>
        <a:bodyPr/>
        <a:lstStyle/>
        <a:p>
          <a:endParaRPr lang="en-US"/>
        </a:p>
      </dgm:t>
    </dgm:pt>
    <dgm:pt modelId="{102C3C8F-4241-4B96-97F0-48013FBDE221}">
      <dgm:prSet phldrT="[Text]"/>
      <dgm:spPr/>
      <dgm:t>
        <a:bodyPr/>
        <a:lstStyle/>
        <a:p>
          <a:r>
            <a:rPr lang="en-US" dirty="0"/>
            <a:t>Find the peaks using the </a:t>
          </a:r>
          <a:r>
            <a:rPr lang="en-US" dirty="0" err="1"/>
            <a:t>findpeaks</a:t>
          </a:r>
          <a:r>
            <a:rPr lang="en-US" dirty="0"/>
            <a:t>() command</a:t>
          </a:r>
        </a:p>
      </dgm:t>
    </dgm:pt>
    <dgm:pt modelId="{89A0BDA8-35BE-4347-AF64-7D1D1F1C39B2}" type="sibTrans" cxnId="{92779947-6A16-4461-946B-AF9E2C1BC952}">
      <dgm:prSet/>
      <dgm:spPr/>
      <dgm:t>
        <a:bodyPr/>
        <a:lstStyle/>
        <a:p>
          <a:endParaRPr lang="en-US"/>
        </a:p>
      </dgm:t>
    </dgm:pt>
    <dgm:pt modelId="{6C58C92A-7040-40BF-8A6E-E81827982976}" type="parTrans" cxnId="{92779947-6A16-4461-946B-AF9E2C1BC952}">
      <dgm:prSet/>
      <dgm:spPr/>
      <dgm:t>
        <a:bodyPr/>
        <a:lstStyle/>
        <a:p>
          <a:endParaRPr lang="en-US"/>
        </a:p>
      </dgm:t>
    </dgm:pt>
    <dgm:pt modelId="{0D5A988E-06F3-4D3F-99F8-329374FE8C37}" type="asst">
      <dgm:prSet phldrT="[Text]"/>
      <dgm:spPr/>
      <dgm:t>
        <a:bodyPr/>
        <a:lstStyle/>
        <a:p>
          <a:r>
            <a:rPr lang="en-US" dirty="0"/>
            <a:t>Labelling</a:t>
          </a:r>
        </a:p>
      </dgm:t>
    </dgm:pt>
    <dgm:pt modelId="{874B610B-C22A-4C80-96A2-14C8FECB0FA7}" type="sibTrans" cxnId="{B6E05C2F-2998-42EC-B21A-48E51EA8FD15}">
      <dgm:prSet/>
      <dgm:spPr/>
      <dgm:t>
        <a:bodyPr/>
        <a:lstStyle/>
        <a:p>
          <a:endParaRPr lang="en-US"/>
        </a:p>
      </dgm:t>
    </dgm:pt>
    <dgm:pt modelId="{F69FAEAA-F543-48B3-9CDA-37CE43F5CA83}" type="parTrans" cxnId="{B6E05C2F-2998-42EC-B21A-48E51EA8FD15}">
      <dgm:prSet/>
      <dgm:spPr/>
      <dgm:t>
        <a:bodyPr/>
        <a:lstStyle/>
        <a:p>
          <a:endParaRPr lang="en-US"/>
        </a:p>
      </dgm:t>
    </dgm:pt>
    <dgm:pt modelId="{24A014A0-9268-4196-A0E2-C4FD2449C8CE}">
      <dgm:prSet phldrT="[Text]"/>
      <dgm:spPr>
        <a:solidFill>
          <a:schemeClr val="accent4">
            <a:lumMod val="40000"/>
            <a:lumOff val="60000"/>
          </a:schemeClr>
        </a:solidFill>
        <a:ln>
          <a:solidFill>
            <a:schemeClr val="accent4">
              <a:lumMod val="60000"/>
              <a:lumOff val="40000"/>
            </a:schemeClr>
          </a:solidFill>
        </a:ln>
      </dgm:spPr>
      <dgm:t>
        <a:bodyPr/>
        <a:lstStyle/>
        <a:p>
          <a:r>
            <a:rPr lang="en-US" dirty="0"/>
            <a:t>Comparing to normal values</a:t>
          </a:r>
        </a:p>
      </dgm:t>
    </dgm:pt>
    <dgm:pt modelId="{0A803DC8-0B36-4D0B-B3C7-2FB870DA278B}" type="parTrans" cxnId="{BC89E58D-33CC-43EF-9B99-170F36BFD290}">
      <dgm:prSet/>
      <dgm:spPr/>
      <dgm:t>
        <a:bodyPr/>
        <a:lstStyle/>
        <a:p>
          <a:endParaRPr lang="en-US"/>
        </a:p>
      </dgm:t>
    </dgm:pt>
    <dgm:pt modelId="{9FBFCDF6-85C7-4837-A020-9F366FCA617C}" type="sibTrans" cxnId="{BC89E58D-33CC-43EF-9B99-170F36BFD290}">
      <dgm:prSet/>
      <dgm:spPr/>
      <dgm:t>
        <a:bodyPr/>
        <a:lstStyle/>
        <a:p>
          <a:endParaRPr lang="en-US"/>
        </a:p>
      </dgm:t>
    </dgm:pt>
    <dgm:pt modelId="{9663D7C9-2596-4989-8AD4-CA81F509CE24}" type="pres">
      <dgm:prSet presAssocID="{FA6279E4-AD95-44CD-A952-1EEFD4A2ADA1}" presName="hierChild1" presStyleCnt="0">
        <dgm:presLayoutVars>
          <dgm:orgChart val="1"/>
          <dgm:chPref val="1"/>
          <dgm:dir/>
          <dgm:animOne val="branch"/>
          <dgm:animLvl val="lvl"/>
          <dgm:resizeHandles/>
        </dgm:presLayoutVars>
      </dgm:prSet>
      <dgm:spPr/>
    </dgm:pt>
    <dgm:pt modelId="{E7F622E0-CD45-4E18-A110-AE332457F540}" type="pres">
      <dgm:prSet presAssocID="{102C3C8F-4241-4B96-97F0-48013FBDE221}" presName="hierRoot1" presStyleCnt="0">
        <dgm:presLayoutVars>
          <dgm:hierBranch val="init"/>
        </dgm:presLayoutVars>
      </dgm:prSet>
      <dgm:spPr/>
    </dgm:pt>
    <dgm:pt modelId="{3DAFC74D-6B81-43FB-907D-29B8EF5D721C}" type="pres">
      <dgm:prSet presAssocID="{102C3C8F-4241-4B96-97F0-48013FBDE221}" presName="rootComposite1" presStyleCnt="0"/>
      <dgm:spPr/>
    </dgm:pt>
    <dgm:pt modelId="{35A59074-4A05-47E7-B800-E7896C66DE9E}" type="pres">
      <dgm:prSet presAssocID="{102C3C8F-4241-4B96-97F0-48013FBDE221}" presName="rootText1" presStyleLbl="node0" presStyleIdx="0" presStyleCnt="1" custLinFactNeighborX="-42213" custLinFactNeighborY="21955">
        <dgm:presLayoutVars>
          <dgm:chPref val="3"/>
        </dgm:presLayoutVars>
      </dgm:prSet>
      <dgm:spPr/>
    </dgm:pt>
    <dgm:pt modelId="{64D93232-A20D-44B0-AD6C-255560006AB5}" type="pres">
      <dgm:prSet presAssocID="{102C3C8F-4241-4B96-97F0-48013FBDE221}" presName="rootConnector1" presStyleLbl="node1" presStyleIdx="0" presStyleCnt="0"/>
      <dgm:spPr/>
    </dgm:pt>
    <dgm:pt modelId="{87A187B9-8DF5-41E8-A6EB-9CFE6997E799}" type="pres">
      <dgm:prSet presAssocID="{102C3C8F-4241-4B96-97F0-48013FBDE221}" presName="hierChild2" presStyleCnt="0"/>
      <dgm:spPr/>
    </dgm:pt>
    <dgm:pt modelId="{B0549045-F2BA-48B1-917C-15E5E5EC1F72}" type="pres">
      <dgm:prSet presAssocID="{29903D21-F262-46E9-B07D-594690D86104}" presName="Name37" presStyleLbl="parChTrans1D2" presStyleIdx="0" presStyleCnt="3"/>
      <dgm:spPr/>
    </dgm:pt>
    <dgm:pt modelId="{70F139B5-6D72-482D-9FD5-5036CEE0EBF3}" type="pres">
      <dgm:prSet presAssocID="{AF71F33D-D88F-4B8C-AE09-6EFF7E8F1CD5}" presName="hierRoot2" presStyleCnt="0">
        <dgm:presLayoutVars>
          <dgm:hierBranch val="init"/>
        </dgm:presLayoutVars>
      </dgm:prSet>
      <dgm:spPr/>
    </dgm:pt>
    <dgm:pt modelId="{8DCE917E-6DAE-462E-9CB8-E492AA2D9D7A}" type="pres">
      <dgm:prSet presAssocID="{AF71F33D-D88F-4B8C-AE09-6EFF7E8F1CD5}" presName="rootComposite" presStyleCnt="0"/>
      <dgm:spPr/>
    </dgm:pt>
    <dgm:pt modelId="{4E8D6629-8757-45C1-A87F-22248F4E5FCE}" type="pres">
      <dgm:prSet presAssocID="{AF71F33D-D88F-4B8C-AE09-6EFF7E8F1CD5}" presName="rootText" presStyleLbl="node2" presStyleIdx="0" presStyleCnt="2" custLinFactNeighborX="-54995" custLinFactNeighborY="160">
        <dgm:presLayoutVars>
          <dgm:chPref val="3"/>
        </dgm:presLayoutVars>
      </dgm:prSet>
      <dgm:spPr/>
    </dgm:pt>
    <dgm:pt modelId="{3D163923-F4BE-4267-A89F-CEF1AE5C6F38}" type="pres">
      <dgm:prSet presAssocID="{AF71F33D-D88F-4B8C-AE09-6EFF7E8F1CD5}" presName="rootConnector" presStyleLbl="node2" presStyleIdx="0" presStyleCnt="2"/>
      <dgm:spPr/>
    </dgm:pt>
    <dgm:pt modelId="{DFF5EA57-FB89-48BD-8FE3-6AB996977F4F}" type="pres">
      <dgm:prSet presAssocID="{AF71F33D-D88F-4B8C-AE09-6EFF7E8F1CD5}" presName="hierChild4" presStyleCnt="0"/>
      <dgm:spPr/>
    </dgm:pt>
    <dgm:pt modelId="{B6B7BD07-9A1F-413F-ADB2-851B3EB33C23}" type="pres">
      <dgm:prSet presAssocID="{AF71F33D-D88F-4B8C-AE09-6EFF7E8F1CD5}" presName="hierChild5" presStyleCnt="0"/>
      <dgm:spPr/>
    </dgm:pt>
    <dgm:pt modelId="{B087249B-EF67-4C1A-BB18-13A2BF4175BB}" type="pres">
      <dgm:prSet presAssocID="{0A803DC8-0B36-4D0B-B3C7-2FB870DA278B}" presName="Name37" presStyleLbl="parChTrans1D2" presStyleIdx="1" presStyleCnt="3"/>
      <dgm:spPr/>
    </dgm:pt>
    <dgm:pt modelId="{F68CFB43-B446-4641-9771-CBDA933BC7F9}" type="pres">
      <dgm:prSet presAssocID="{24A014A0-9268-4196-A0E2-C4FD2449C8CE}" presName="hierRoot2" presStyleCnt="0">
        <dgm:presLayoutVars>
          <dgm:hierBranch val="init"/>
        </dgm:presLayoutVars>
      </dgm:prSet>
      <dgm:spPr/>
    </dgm:pt>
    <dgm:pt modelId="{10EC895B-7CFC-4AE6-BE49-6E80ABCF26F1}" type="pres">
      <dgm:prSet presAssocID="{24A014A0-9268-4196-A0E2-C4FD2449C8CE}" presName="rootComposite" presStyleCnt="0"/>
      <dgm:spPr/>
    </dgm:pt>
    <dgm:pt modelId="{211523A9-99C9-4D47-BA55-68D68771F54C}" type="pres">
      <dgm:prSet presAssocID="{24A014A0-9268-4196-A0E2-C4FD2449C8CE}" presName="rootText" presStyleLbl="node2" presStyleIdx="1" presStyleCnt="2" custLinFactNeighborX="-68013" custLinFactNeighborY="15041">
        <dgm:presLayoutVars>
          <dgm:chPref val="3"/>
        </dgm:presLayoutVars>
      </dgm:prSet>
      <dgm:spPr/>
    </dgm:pt>
    <dgm:pt modelId="{0D6FE6BD-F4CB-4966-B463-E08C5BB35A48}" type="pres">
      <dgm:prSet presAssocID="{24A014A0-9268-4196-A0E2-C4FD2449C8CE}" presName="rootConnector" presStyleLbl="node2" presStyleIdx="1" presStyleCnt="2"/>
      <dgm:spPr/>
    </dgm:pt>
    <dgm:pt modelId="{CB77D650-139D-438F-93D6-B31DA5E6D192}" type="pres">
      <dgm:prSet presAssocID="{24A014A0-9268-4196-A0E2-C4FD2449C8CE}" presName="hierChild4" presStyleCnt="0"/>
      <dgm:spPr/>
    </dgm:pt>
    <dgm:pt modelId="{7E789133-1238-4481-A115-B98355E2A90C}" type="pres">
      <dgm:prSet presAssocID="{24A014A0-9268-4196-A0E2-C4FD2449C8CE}" presName="hierChild5" presStyleCnt="0"/>
      <dgm:spPr/>
    </dgm:pt>
    <dgm:pt modelId="{FF001C26-4180-4015-8747-435C7CBB76BC}" type="pres">
      <dgm:prSet presAssocID="{102C3C8F-4241-4B96-97F0-48013FBDE221}" presName="hierChild3" presStyleCnt="0"/>
      <dgm:spPr/>
    </dgm:pt>
    <dgm:pt modelId="{56E18FE8-2535-4465-BC20-98721FE5AF05}" type="pres">
      <dgm:prSet presAssocID="{F69FAEAA-F543-48B3-9CDA-37CE43F5CA83}" presName="Name111" presStyleLbl="parChTrans1D2" presStyleIdx="2" presStyleCnt="3"/>
      <dgm:spPr/>
    </dgm:pt>
    <dgm:pt modelId="{E9C024CE-E7CE-4C61-8F8E-BC5DD1FDA254}" type="pres">
      <dgm:prSet presAssocID="{0D5A988E-06F3-4D3F-99F8-329374FE8C37}" presName="hierRoot3" presStyleCnt="0">
        <dgm:presLayoutVars>
          <dgm:hierBranch val="init"/>
        </dgm:presLayoutVars>
      </dgm:prSet>
      <dgm:spPr/>
    </dgm:pt>
    <dgm:pt modelId="{14D7A00C-F61E-4F8C-9807-30AFC20676B3}" type="pres">
      <dgm:prSet presAssocID="{0D5A988E-06F3-4D3F-99F8-329374FE8C37}" presName="rootComposite3" presStyleCnt="0"/>
      <dgm:spPr/>
    </dgm:pt>
    <dgm:pt modelId="{6D943A58-1AD1-4E2C-BA53-B944B33BE43D}" type="pres">
      <dgm:prSet presAssocID="{0D5A988E-06F3-4D3F-99F8-329374FE8C37}" presName="rootText3" presStyleLbl="asst1" presStyleIdx="0" presStyleCnt="1" custLinFactNeighborX="-31669">
        <dgm:presLayoutVars>
          <dgm:chPref val="3"/>
        </dgm:presLayoutVars>
      </dgm:prSet>
      <dgm:spPr/>
    </dgm:pt>
    <dgm:pt modelId="{4831365C-5651-4999-BDB8-F7640E0A2DB9}" type="pres">
      <dgm:prSet presAssocID="{0D5A988E-06F3-4D3F-99F8-329374FE8C37}" presName="rootConnector3" presStyleLbl="asst1" presStyleIdx="0" presStyleCnt="1"/>
      <dgm:spPr/>
    </dgm:pt>
    <dgm:pt modelId="{354CF922-B543-4460-9DA5-B3E924022DA5}" type="pres">
      <dgm:prSet presAssocID="{0D5A988E-06F3-4D3F-99F8-329374FE8C37}" presName="hierChild6" presStyleCnt="0"/>
      <dgm:spPr/>
    </dgm:pt>
    <dgm:pt modelId="{4E5C668A-447C-4012-835A-3184FFD630E3}" type="pres">
      <dgm:prSet presAssocID="{0D5A988E-06F3-4D3F-99F8-329374FE8C37}" presName="hierChild7" presStyleCnt="0"/>
      <dgm:spPr/>
    </dgm:pt>
  </dgm:ptLst>
  <dgm:cxnLst>
    <dgm:cxn modelId="{BE7D4D0F-6601-4B81-9B26-22ACE5A9E3A7}" type="presOf" srcId="{FA6279E4-AD95-44CD-A952-1EEFD4A2ADA1}" destId="{9663D7C9-2596-4989-8AD4-CA81F509CE24}" srcOrd="0" destOrd="0" presId="urn:microsoft.com/office/officeart/2005/8/layout/orgChart1"/>
    <dgm:cxn modelId="{53E32716-2849-46A4-BF62-E8FA53567E07}" type="presOf" srcId="{AF71F33D-D88F-4B8C-AE09-6EFF7E8F1CD5}" destId="{4E8D6629-8757-45C1-A87F-22248F4E5FCE}" srcOrd="0" destOrd="0" presId="urn:microsoft.com/office/officeart/2005/8/layout/orgChart1"/>
    <dgm:cxn modelId="{01CDF32C-8BCC-43EB-8325-FE0C8ECD0EEA}" type="presOf" srcId="{24A014A0-9268-4196-A0E2-C4FD2449C8CE}" destId="{0D6FE6BD-F4CB-4966-B463-E08C5BB35A48}" srcOrd="1" destOrd="0" presId="urn:microsoft.com/office/officeart/2005/8/layout/orgChart1"/>
    <dgm:cxn modelId="{B6E05C2F-2998-42EC-B21A-48E51EA8FD15}" srcId="{102C3C8F-4241-4B96-97F0-48013FBDE221}" destId="{0D5A988E-06F3-4D3F-99F8-329374FE8C37}" srcOrd="0" destOrd="0" parTransId="{F69FAEAA-F543-48B3-9CDA-37CE43F5CA83}" sibTransId="{874B610B-C22A-4C80-96A2-14C8FECB0FA7}"/>
    <dgm:cxn modelId="{96A19539-4065-472B-A327-FFEFC09A66C8}" type="presOf" srcId="{102C3C8F-4241-4B96-97F0-48013FBDE221}" destId="{35A59074-4A05-47E7-B800-E7896C66DE9E}" srcOrd="0" destOrd="0" presId="urn:microsoft.com/office/officeart/2005/8/layout/orgChart1"/>
    <dgm:cxn modelId="{537A9360-2F02-48FD-A03D-E253C0B73916}" type="presOf" srcId="{F69FAEAA-F543-48B3-9CDA-37CE43F5CA83}" destId="{56E18FE8-2535-4465-BC20-98721FE5AF05}" srcOrd="0" destOrd="0" presId="urn:microsoft.com/office/officeart/2005/8/layout/orgChart1"/>
    <dgm:cxn modelId="{92779947-6A16-4461-946B-AF9E2C1BC952}" srcId="{FA6279E4-AD95-44CD-A952-1EEFD4A2ADA1}" destId="{102C3C8F-4241-4B96-97F0-48013FBDE221}" srcOrd="0" destOrd="0" parTransId="{6C58C92A-7040-40BF-8A6E-E81827982976}" sibTransId="{89A0BDA8-35BE-4347-AF64-7D1D1F1C39B2}"/>
    <dgm:cxn modelId="{1888A068-6818-4A23-B61E-412CE9C45451}" type="presOf" srcId="{AF71F33D-D88F-4B8C-AE09-6EFF7E8F1CD5}" destId="{3D163923-F4BE-4267-A89F-CEF1AE5C6F38}" srcOrd="1" destOrd="0" presId="urn:microsoft.com/office/officeart/2005/8/layout/orgChart1"/>
    <dgm:cxn modelId="{4F0B3872-A4DA-4B80-BE97-7D95190AB11E}" type="presOf" srcId="{29903D21-F262-46E9-B07D-594690D86104}" destId="{B0549045-F2BA-48B1-917C-15E5E5EC1F72}" srcOrd="0" destOrd="0" presId="urn:microsoft.com/office/officeart/2005/8/layout/orgChart1"/>
    <dgm:cxn modelId="{A4E6E47D-0220-4EBE-AFC9-1DAE7FAC642D}" srcId="{102C3C8F-4241-4B96-97F0-48013FBDE221}" destId="{AF71F33D-D88F-4B8C-AE09-6EFF7E8F1CD5}" srcOrd="1" destOrd="0" parTransId="{29903D21-F262-46E9-B07D-594690D86104}" sibTransId="{2479D95A-12EF-4A47-94E5-6B6504C9937B}"/>
    <dgm:cxn modelId="{BC89E58D-33CC-43EF-9B99-170F36BFD290}" srcId="{102C3C8F-4241-4B96-97F0-48013FBDE221}" destId="{24A014A0-9268-4196-A0E2-C4FD2449C8CE}" srcOrd="2" destOrd="0" parTransId="{0A803DC8-0B36-4D0B-B3C7-2FB870DA278B}" sibTransId="{9FBFCDF6-85C7-4837-A020-9F366FCA617C}"/>
    <dgm:cxn modelId="{A8A2DDBB-82D0-4F2E-8B85-590F3D7950EC}" type="presOf" srcId="{0A803DC8-0B36-4D0B-B3C7-2FB870DA278B}" destId="{B087249B-EF67-4C1A-BB18-13A2BF4175BB}" srcOrd="0" destOrd="0" presId="urn:microsoft.com/office/officeart/2005/8/layout/orgChart1"/>
    <dgm:cxn modelId="{3A2BE6C7-2E12-45AB-A3FD-F6FE12C7D619}" type="presOf" srcId="{0D5A988E-06F3-4D3F-99F8-329374FE8C37}" destId="{4831365C-5651-4999-BDB8-F7640E0A2DB9}" srcOrd="1" destOrd="0" presId="urn:microsoft.com/office/officeart/2005/8/layout/orgChart1"/>
    <dgm:cxn modelId="{FFD50EC8-FA1A-4D62-B526-EC825C5A1CD9}" type="presOf" srcId="{102C3C8F-4241-4B96-97F0-48013FBDE221}" destId="{64D93232-A20D-44B0-AD6C-255560006AB5}" srcOrd="1" destOrd="0" presId="urn:microsoft.com/office/officeart/2005/8/layout/orgChart1"/>
    <dgm:cxn modelId="{C553DDD1-6EE5-4B4A-9B0A-E69AC4254861}" type="presOf" srcId="{24A014A0-9268-4196-A0E2-C4FD2449C8CE}" destId="{211523A9-99C9-4D47-BA55-68D68771F54C}" srcOrd="0" destOrd="0" presId="urn:microsoft.com/office/officeart/2005/8/layout/orgChart1"/>
    <dgm:cxn modelId="{19D671F8-C01C-4566-B275-DD164E99E674}" type="presOf" srcId="{0D5A988E-06F3-4D3F-99F8-329374FE8C37}" destId="{6D943A58-1AD1-4E2C-BA53-B944B33BE43D}" srcOrd="0" destOrd="0" presId="urn:microsoft.com/office/officeart/2005/8/layout/orgChart1"/>
    <dgm:cxn modelId="{0163E30A-D859-4AD7-B626-C4088F33F5C1}" type="presParOf" srcId="{9663D7C9-2596-4989-8AD4-CA81F509CE24}" destId="{E7F622E0-CD45-4E18-A110-AE332457F540}" srcOrd="0" destOrd="0" presId="urn:microsoft.com/office/officeart/2005/8/layout/orgChart1"/>
    <dgm:cxn modelId="{5A2FDA57-0197-4678-B8F8-7EB250F988B9}" type="presParOf" srcId="{E7F622E0-CD45-4E18-A110-AE332457F540}" destId="{3DAFC74D-6B81-43FB-907D-29B8EF5D721C}" srcOrd="0" destOrd="0" presId="urn:microsoft.com/office/officeart/2005/8/layout/orgChart1"/>
    <dgm:cxn modelId="{17BDB7F8-AA08-4924-B545-9A1E7DC0E194}" type="presParOf" srcId="{3DAFC74D-6B81-43FB-907D-29B8EF5D721C}" destId="{35A59074-4A05-47E7-B800-E7896C66DE9E}" srcOrd="0" destOrd="0" presId="urn:microsoft.com/office/officeart/2005/8/layout/orgChart1"/>
    <dgm:cxn modelId="{ABBDAE63-8A68-4202-BA74-529FC9616E4F}" type="presParOf" srcId="{3DAFC74D-6B81-43FB-907D-29B8EF5D721C}" destId="{64D93232-A20D-44B0-AD6C-255560006AB5}" srcOrd="1" destOrd="0" presId="urn:microsoft.com/office/officeart/2005/8/layout/orgChart1"/>
    <dgm:cxn modelId="{A488F232-016B-4F8B-8843-1B5475C1F721}" type="presParOf" srcId="{E7F622E0-CD45-4E18-A110-AE332457F540}" destId="{87A187B9-8DF5-41E8-A6EB-9CFE6997E799}" srcOrd="1" destOrd="0" presId="urn:microsoft.com/office/officeart/2005/8/layout/orgChart1"/>
    <dgm:cxn modelId="{7C012F16-33EC-4DE4-8AD9-7694E92D8380}" type="presParOf" srcId="{87A187B9-8DF5-41E8-A6EB-9CFE6997E799}" destId="{B0549045-F2BA-48B1-917C-15E5E5EC1F72}" srcOrd="0" destOrd="0" presId="urn:microsoft.com/office/officeart/2005/8/layout/orgChart1"/>
    <dgm:cxn modelId="{E0EE53CC-F59C-4C64-A3AC-C71BF0AD6A46}" type="presParOf" srcId="{87A187B9-8DF5-41E8-A6EB-9CFE6997E799}" destId="{70F139B5-6D72-482D-9FD5-5036CEE0EBF3}" srcOrd="1" destOrd="0" presId="urn:microsoft.com/office/officeart/2005/8/layout/orgChart1"/>
    <dgm:cxn modelId="{5DB5F6DA-DE5F-4216-A302-4CDB7000A0CB}" type="presParOf" srcId="{70F139B5-6D72-482D-9FD5-5036CEE0EBF3}" destId="{8DCE917E-6DAE-462E-9CB8-E492AA2D9D7A}" srcOrd="0" destOrd="0" presId="urn:microsoft.com/office/officeart/2005/8/layout/orgChart1"/>
    <dgm:cxn modelId="{30DDA853-AFBB-42D9-B8B8-40BBF45D4FF5}" type="presParOf" srcId="{8DCE917E-6DAE-462E-9CB8-E492AA2D9D7A}" destId="{4E8D6629-8757-45C1-A87F-22248F4E5FCE}" srcOrd="0" destOrd="0" presId="urn:microsoft.com/office/officeart/2005/8/layout/orgChart1"/>
    <dgm:cxn modelId="{851FA710-B392-4F5B-8513-132C804AD545}" type="presParOf" srcId="{8DCE917E-6DAE-462E-9CB8-E492AA2D9D7A}" destId="{3D163923-F4BE-4267-A89F-CEF1AE5C6F38}" srcOrd="1" destOrd="0" presId="urn:microsoft.com/office/officeart/2005/8/layout/orgChart1"/>
    <dgm:cxn modelId="{7EDBD9B9-E841-4E05-9146-ED7EA086DD90}" type="presParOf" srcId="{70F139B5-6D72-482D-9FD5-5036CEE0EBF3}" destId="{DFF5EA57-FB89-48BD-8FE3-6AB996977F4F}" srcOrd="1" destOrd="0" presId="urn:microsoft.com/office/officeart/2005/8/layout/orgChart1"/>
    <dgm:cxn modelId="{6DB5F186-4DC2-44AE-9A60-BB28922978B7}" type="presParOf" srcId="{70F139B5-6D72-482D-9FD5-5036CEE0EBF3}" destId="{B6B7BD07-9A1F-413F-ADB2-851B3EB33C23}" srcOrd="2" destOrd="0" presId="urn:microsoft.com/office/officeart/2005/8/layout/orgChart1"/>
    <dgm:cxn modelId="{03249A97-F182-4F55-B015-34102A40EAF6}" type="presParOf" srcId="{87A187B9-8DF5-41E8-A6EB-9CFE6997E799}" destId="{B087249B-EF67-4C1A-BB18-13A2BF4175BB}" srcOrd="2" destOrd="0" presId="urn:microsoft.com/office/officeart/2005/8/layout/orgChart1"/>
    <dgm:cxn modelId="{06FB8A6A-85E6-4696-8AC3-47F6CC08929F}" type="presParOf" srcId="{87A187B9-8DF5-41E8-A6EB-9CFE6997E799}" destId="{F68CFB43-B446-4641-9771-CBDA933BC7F9}" srcOrd="3" destOrd="0" presId="urn:microsoft.com/office/officeart/2005/8/layout/orgChart1"/>
    <dgm:cxn modelId="{926C3D0C-4357-4B3C-808C-1370053E5C8C}" type="presParOf" srcId="{F68CFB43-B446-4641-9771-CBDA933BC7F9}" destId="{10EC895B-7CFC-4AE6-BE49-6E80ABCF26F1}" srcOrd="0" destOrd="0" presId="urn:microsoft.com/office/officeart/2005/8/layout/orgChart1"/>
    <dgm:cxn modelId="{ED68E6EE-AFF3-4AC3-8F88-BBDA12E815DC}" type="presParOf" srcId="{10EC895B-7CFC-4AE6-BE49-6E80ABCF26F1}" destId="{211523A9-99C9-4D47-BA55-68D68771F54C}" srcOrd="0" destOrd="0" presId="urn:microsoft.com/office/officeart/2005/8/layout/orgChart1"/>
    <dgm:cxn modelId="{33C8685A-4B6A-4FB6-B189-AC62D79F8781}" type="presParOf" srcId="{10EC895B-7CFC-4AE6-BE49-6E80ABCF26F1}" destId="{0D6FE6BD-F4CB-4966-B463-E08C5BB35A48}" srcOrd="1" destOrd="0" presId="urn:microsoft.com/office/officeart/2005/8/layout/orgChart1"/>
    <dgm:cxn modelId="{A48AEE25-1546-4CA0-86A2-D11D1F314846}" type="presParOf" srcId="{F68CFB43-B446-4641-9771-CBDA933BC7F9}" destId="{CB77D650-139D-438F-93D6-B31DA5E6D192}" srcOrd="1" destOrd="0" presId="urn:microsoft.com/office/officeart/2005/8/layout/orgChart1"/>
    <dgm:cxn modelId="{6137884C-508F-4E66-AEED-AACF2C84B491}" type="presParOf" srcId="{F68CFB43-B446-4641-9771-CBDA933BC7F9}" destId="{7E789133-1238-4481-A115-B98355E2A90C}" srcOrd="2" destOrd="0" presId="urn:microsoft.com/office/officeart/2005/8/layout/orgChart1"/>
    <dgm:cxn modelId="{B58CCAB8-27F4-406C-ADCC-BA6010B08F2E}" type="presParOf" srcId="{E7F622E0-CD45-4E18-A110-AE332457F540}" destId="{FF001C26-4180-4015-8747-435C7CBB76BC}" srcOrd="2" destOrd="0" presId="urn:microsoft.com/office/officeart/2005/8/layout/orgChart1"/>
    <dgm:cxn modelId="{D9F78C5E-5178-4569-A3BF-8904941B2A98}" type="presParOf" srcId="{FF001C26-4180-4015-8747-435C7CBB76BC}" destId="{56E18FE8-2535-4465-BC20-98721FE5AF05}" srcOrd="0" destOrd="0" presId="urn:microsoft.com/office/officeart/2005/8/layout/orgChart1"/>
    <dgm:cxn modelId="{C49EF50C-283D-4E0A-937D-34BECE78B292}" type="presParOf" srcId="{FF001C26-4180-4015-8747-435C7CBB76BC}" destId="{E9C024CE-E7CE-4C61-8F8E-BC5DD1FDA254}" srcOrd="1" destOrd="0" presId="urn:microsoft.com/office/officeart/2005/8/layout/orgChart1"/>
    <dgm:cxn modelId="{773A8E59-AEE3-42DE-AD98-8013D695A01B}" type="presParOf" srcId="{E9C024CE-E7CE-4C61-8F8E-BC5DD1FDA254}" destId="{14D7A00C-F61E-4F8C-9807-30AFC20676B3}" srcOrd="0" destOrd="0" presId="urn:microsoft.com/office/officeart/2005/8/layout/orgChart1"/>
    <dgm:cxn modelId="{FF67CA1A-2209-41EA-91A7-ED04D11F53A5}" type="presParOf" srcId="{14D7A00C-F61E-4F8C-9807-30AFC20676B3}" destId="{6D943A58-1AD1-4E2C-BA53-B944B33BE43D}" srcOrd="0" destOrd="0" presId="urn:microsoft.com/office/officeart/2005/8/layout/orgChart1"/>
    <dgm:cxn modelId="{D6647ACD-BB24-4875-986F-67047AC9B96E}" type="presParOf" srcId="{14D7A00C-F61E-4F8C-9807-30AFC20676B3}" destId="{4831365C-5651-4999-BDB8-F7640E0A2DB9}" srcOrd="1" destOrd="0" presId="urn:microsoft.com/office/officeart/2005/8/layout/orgChart1"/>
    <dgm:cxn modelId="{EC9BEF6A-6500-4EE3-8A0A-7481A9836FC1}" type="presParOf" srcId="{E9C024CE-E7CE-4C61-8F8E-BC5DD1FDA254}" destId="{354CF922-B543-4460-9DA5-B3E924022DA5}" srcOrd="1" destOrd="0" presId="urn:microsoft.com/office/officeart/2005/8/layout/orgChart1"/>
    <dgm:cxn modelId="{47F11FB9-2C4F-4CE1-BA78-93D1416B4E0B}" type="presParOf" srcId="{E9C024CE-E7CE-4C61-8F8E-BC5DD1FDA254}" destId="{4E5C668A-447C-4012-835A-3184FFD630E3}" srcOrd="2" destOrd="0" presId="urn:microsoft.com/office/officeart/2005/8/layout/orgChar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A6279E4-AD95-44CD-A952-1EEFD4A2ADA1}" type="doc">
      <dgm:prSet loTypeId="urn:microsoft.com/office/officeart/2005/8/layout/orgChart1" loCatId="hierarchy" qsTypeId="urn:microsoft.com/office/officeart/2005/8/quickstyle/simple3" qsCatId="simple" csTypeId="urn:microsoft.com/office/officeart/2005/8/colors/colorful1" csCatId="colorful" phldr="1"/>
      <dgm:spPr/>
      <dgm:t>
        <a:bodyPr/>
        <a:lstStyle/>
        <a:p>
          <a:endParaRPr lang="en-US"/>
        </a:p>
      </dgm:t>
    </dgm:pt>
    <dgm:pt modelId="{102C3C8F-4241-4B96-97F0-48013FBDE221}">
      <dgm:prSet phldrT="[Text]" custT="1"/>
      <dgm:spPr>
        <a:solidFill>
          <a:schemeClr val="accent5">
            <a:lumMod val="20000"/>
            <a:lumOff val="80000"/>
          </a:schemeClr>
        </a:solidFill>
        <a:ln>
          <a:solidFill>
            <a:schemeClr val="accent5">
              <a:lumMod val="60000"/>
              <a:lumOff val="40000"/>
            </a:schemeClr>
          </a:solidFill>
        </a:ln>
      </dgm:spPr>
      <dgm:t>
        <a:bodyPr/>
        <a:lstStyle/>
        <a:p>
          <a:r>
            <a:rPr lang="en-US" sz="2000" dirty="0"/>
            <a:t>Apply a suitable filtering technique</a:t>
          </a:r>
        </a:p>
      </dgm:t>
    </dgm:pt>
    <dgm:pt modelId="{89A0BDA8-35BE-4347-AF64-7D1D1F1C39B2}" type="sibTrans" cxnId="{92779947-6A16-4461-946B-AF9E2C1BC952}">
      <dgm:prSet/>
      <dgm:spPr/>
      <dgm:t>
        <a:bodyPr/>
        <a:lstStyle/>
        <a:p>
          <a:endParaRPr lang="en-US"/>
        </a:p>
      </dgm:t>
    </dgm:pt>
    <dgm:pt modelId="{6C58C92A-7040-40BF-8A6E-E81827982976}" type="parTrans" cxnId="{92779947-6A16-4461-946B-AF9E2C1BC952}">
      <dgm:prSet/>
      <dgm:spPr/>
      <dgm:t>
        <a:bodyPr/>
        <a:lstStyle/>
        <a:p>
          <a:endParaRPr lang="en-US"/>
        </a:p>
      </dgm:t>
    </dgm:pt>
    <dgm:pt modelId="{9663D7C9-2596-4989-8AD4-CA81F509CE24}" type="pres">
      <dgm:prSet presAssocID="{FA6279E4-AD95-44CD-A952-1EEFD4A2ADA1}" presName="hierChild1" presStyleCnt="0">
        <dgm:presLayoutVars>
          <dgm:orgChart val="1"/>
          <dgm:chPref val="1"/>
          <dgm:dir/>
          <dgm:animOne val="branch"/>
          <dgm:animLvl val="lvl"/>
          <dgm:resizeHandles/>
        </dgm:presLayoutVars>
      </dgm:prSet>
      <dgm:spPr/>
    </dgm:pt>
    <dgm:pt modelId="{E7F622E0-CD45-4E18-A110-AE332457F540}" type="pres">
      <dgm:prSet presAssocID="{102C3C8F-4241-4B96-97F0-48013FBDE221}" presName="hierRoot1" presStyleCnt="0">
        <dgm:presLayoutVars>
          <dgm:hierBranch val="init"/>
        </dgm:presLayoutVars>
      </dgm:prSet>
      <dgm:spPr/>
    </dgm:pt>
    <dgm:pt modelId="{3DAFC74D-6B81-43FB-907D-29B8EF5D721C}" type="pres">
      <dgm:prSet presAssocID="{102C3C8F-4241-4B96-97F0-48013FBDE221}" presName="rootComposite1" presStyleCnt="0"/>
      <dgm:spPr/>
    </dgm:pt>
    <dgm:pt modelId="{35A59074-4A05-47E7-B800-E7896C66DE9E}" type="pres">
      <dgm:prSet presAssocID="{102C3C8F-4241-4B96-97F0-48013FBDE221}" presName="rootText1" presStyleLbl="node0" presStyleIdx="0" presStyleCnt="1" custScaleX="63296" custScaleY="56091" custLinFactNeighborX="-5888" custLinFactNeighborY="43">
        <dgm:presLayoutVars>
          <dgm:chPref val="3"/>
        </dgm:presLayoutVars>
      </dgm:prSet>
      <dgm:spPr/>
    </dgm:pt>
    <dgm:pt modelId="{64D93232-A20D-44B0-AD6C-255560006AB5}" type="pres">
      <dgm:prSet presAssocID="{102C3C8F-4241-4B96-97F0-48013FBDE221}" presName="rootConnector1" presStyleLbl="node1" presStyleIdx="0" presStyleCnt="0"/>
      <dgm:spPr/>
    </dgm:pt>
    <dgm:pt modelId="{87A187B9-8DF5-41E8-A6EB-9CFE6997E799}" type="pres">
      <dgm:prSet presAssocID="{102C3C8F-4241-4B96-97F0-48013FBDE221}" presName="hierChild2" presStyleCnt="0"/>
      <dgm:spPr/>
    </dgm:pt>
    <dgm:pt modelId="{FF001C26-4180-4015-8747-435C7CBB76BC}" type="pres">
      <dgm:prSet presAssocID="{102C3C8F-4241-4B96-97F0-48013FBDE221}" presName="hierChild3" presStyleCnt="0"/>
      <dgm:spPr/>
    </dgm:pt>
  </dgm:ptLst>
  <dgm:cxnLst>
    <dgm:cxn modelId="{BE7D4D0F-6601-4B81-9B26-22ACE5A9E3A7}" type="presOf" srcId="{FA6279E4-AD95-44CD-A952-1EEFD4A2ADA1}" destId="{9663D7C9-2596-4989-8AD4-CA81F509CE24}" srcOrd="0" destOrd="0" presId="urn:microsoft.com/office/officeart/2005/8/layout/orgChart1"/>
    <dgm:cxn modelId="{96A19539-4065-472B-A327-FFEFC09A66C8}" type="presOf" srcId="{102C3C8F-4241-4B96-97F0-48013FBDE221}" destId="{35A59074-4A05-47E7-B800-E7896C66DE9E}" srcOrd="0" destOrd="0" presId="urn:microsoft.com/office/officeart/2005/8/layout/orgChart1"/>
    <dgm:cxn modelId="{92779947-6A16-4461-946B-AF9E2C1BC952}" srcId="{FA6279E4-AD95-44CD-A952-1EEFD4A2ADA1}" destId="{102C3C8F-4241-4B96-97F0-48013FBDE221}" srcOrd="0" destOrd="0" parTransId="{6C58C92A-7040-40BF-8A6E-E81827982976}" sibTransId="{89A0BDA8-35BE-4347-AF64-7D1D1F1C39B2}"/>
    <dgm:cxn modelId="{FFD50EC8-FA1A-4D62-B526-EC825C5A1CD9}" type="presOf" srcId="{102C3C8F-4241-4B96-97F0-48013FBDE221}" destId="{64D93232-A20D-44B0-AD6C-255560006AB5}" srcOrd="1" destOrd="0" presId="urn:microsoft.com/office/officeart/2005/8/layout/orgChart1"/>
    <dgm:cxn modelId="{0163E30A-D859-4AD7-B626-C4088F33F5C1}" type="presParOf" srcId="{9663D7C9-2596-4989-8AD4-CA81F509CE24}" destId="{E7F622E0-CD45-4E18-A110-AE332457F540}" srcOrd="0" destOrd="0" presId="urn:microsoft.com/office/officeart/2005/8/layout/orgChart1"/>
    <dgm:cxn modelId="{5A2FDA57-0197-4678-B8F8-7EB250F988B9}" type="presParOf" srcId="{E7F622E0-CD45-4E18-A110-AE332457F540}" destId="{3DAFC74D-6B81-43FB-907D-29B8EF5D721C}" srcOrd="0" destOrd="0" presId="urn:microsoft.com/office/officeart/2005/8/layout/orgChart1"/>
    <dgm:cxn modelId="{17BDB7F8-AA08-4924-B545-9A1E7DC0E194}" type="presParOf" srcId="{3DAFC74D-6B81-43FB-907D-29B8EF5D721C}" destId="{35A59074-4A05-47E7-B800-E7896C66DE9E}" srcOrd="0" destOrd="0" presId="urn:microsoft.com/office/officeart/2005/8/layout/orgChart1"/>
    <dgm:cxn modelId="{ABBDAE63-8A68-4202-BA74-529FC9616E4F}" type="presParOf" srcId="{3DAFC74D-6B81-43FB-907D-29B8EF5D721C}" destId="{64D93232-A20D-44B0-AD6C-255560006AB5}" srcOrd="1" destOrd="0" presId="urn:microsoft.com/office/officeart/2005/8/layout/orgChart1"/>
    <dgm:cxn modelId="{A488F232-016B-4F8B-8843-1B5475C1F721}" type="presParOf" srcId="{E7F622E0-CD45-4E18-A110-AE332457F540}" destId="{87A187B9-8DF5-41E8-A6EB-9CFE6997E799}" srcOrd="1" destOrd="0" presId="urn:microsoft.com/office/officeart/2005/8/layout/orgChart1"/>
    <dgm:cxn modelId="{B58CCAB8-27F4-406C-ADCC-BA6010B08F2E}" type="presParOf" srcId="{E7F622E0-CD45-4E18-A110-AE332457F540}" destId="{FF001C26-4180-4015-8747-435C7CBB76BC}" srcOrd="2" destOrd="0" presId="urn:microsoft.com/office/officeart/2005/8/layout/orgChart1"/>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E43DB1A-FE90-4A42-A160-B497E6B3C44A}"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1E1C3343-FFF1-4E45-B6AC-787725476935}">
      <dgm:prSet custT="1"/>
      <dgm:spPr/>
      <dgm:t>
        <a:bodyPr/>
        <a:lstStyle/>
        <a:p>
          <a:r>
            <a:rPr lang="en-US" sz="5400" dirty="0"/>
            <a:t>MATLAB</a:t>
          </a:r>
        </a:p>
      </dgm:t>
    </dgm:pt>
    <dgm:pt modelId="{6BBBCABB-0CC7-4B2D-A496-2E5AF1C9DA1E}" type="parTrans" cxnId="{76CB3D31-8A6E-4B7D-977E-510BDA6CAD5E}">
      <dgm:prSet/>
      <dgm:spPr/>
      <dgm:t>
        <a:bodyPr/>
        <a:lstStyle/>
        <a:p>
          <a:endParaRPr lang="en-US"/>
        </a:p>
      </dgm:t>
    </dgm:pt>
    <dgm:pt modelId="{D7B77FED-BA0E-479B-B209-40721B6AFAA7}" type="sibTrans" cxnId="{76CB3D31-8A6E-4B7D-977E-510BDA6CAD5E}">
      <dgm:prSet/>
      <dgm:spPr/>
      <dgm:t>
        <a:bodyPr/>
        <a:lstStyle/>
        <a:p>
          <a:endParaRPr lang="en-US"/>
        </a:p>
      </dgm:t>
    </dgm:pt>
    <dgm:pt modelId="{D268A6A4-B95F-473B-9CC8-BBD499870C9A}">
      <dgm:prSet custT="1">
        <dgm:style>
          <a:lnRef idx="2">
            <a:schemeClr val="accent6"/>
          </a:lnRef>
          <a:fillRef idx="1">
            <a:schemeClr val="lt1"/>
          </a:fillRef>
          <a:effectRef idx="0">
            <a:schemeClr val="accent6"/>
          </a:effectRef>
          <a:fontRef idx="minor">
            <a:schemeClr val="dk1"/>
          </a:fontRef>
        </dgm:style>
      </dgm:prSet>
      <dgm:spPr/>
      <dgm:t>
        <a:bodyPr/>
        <a:lstStyle/>
        <a:p>
          <a:r>
            <a:rPr lang="en-US" sz="2800" dirty="0"/>
            <a:t>The eight Sample Data gathered using ECG and digitized to 360 samples per second</a:t>
          </a:r>
        </a:p>
      </dgm:t>
    </dgm:pt>
    <dgm:pt modelId="{4CE42E03-83F2-4E69-AE37-B748377D7913}" type="parTrans" cxnId="{C6096C02-5FC5-47A2-BBFC-6206272C9C3A}">
      <dgm:prSet/>
      <dgm:spPr/>
      <dgm:t>
        <a:bodyPr/>
        <a:lstStyle/>
        <a:p>
          <a:endParaRPr lang="en-US"/>
        </a:p>
      </dgm:t>
    </dgm:pt>
    <dgm:pt modelId="{64507FD3-83D1-477D-97B4-78110008136B}" type="sibTrans" cxnId="{C6096C02-5FC5-47A2-BBFC-6206272C9C3A}">
      <dgm:prSet/>
      <dgm:spPr/>
      <dgm:t>
        <a:bodyPr/>
        <a:lstStyle/>
        <a:p>
          <a:endParaRPr lang="en-US"/>
        </a:p>
      </dgm:t>
    </dgm:pt>
    <dgm:pt modelId="{FC8CCF7B-4867-4B51-9549-BBC90AEE9EEE}" type="pres">
      <dgm:prSet presAssocID="{EE43DB1A-FE90-4A42-A160-B497E6B3C44A}" presName="hierChild1" presStyleCnt="0">
        <dgm:presLayoutVars>
          <dgm:chPref val="1"/>
          <dgm:dir/>
          <dgm:animOne val="branch"/>
          <dgm:animLvl val="lvl"/>
          <dgm:resizeHandles/>
        </dgm:presLayoutVars>
      </dgm:prSet>
      <dgm:spPr/>
    </dgm:pt>
    <dgm:pt modelId="{8B543722-A166-4779-A83D-575FCE15B874}" type="pres">
      <dgm:prSet presAssocID="{1E1C3343-FFF1-4E45-B6AC-787725476935}" presName="hierRoot1" presStyleCnt="0"/>
      <dgm:spPr/>
    </dgm:pt>
    <dgm:pt modelId="{4E4DDDD0-3ED0-43F5-BE2D-A133000B55CE}" type="pres">
      <dgm:prSet presAssocID="{1E1C3343-FFF1-4E45-B6AC-787725476935}" presName="composite" presStyleCnt="0"/>
      <dgm:spPr/>
    </dgm:pt>
    <dgm:pt modelId="{5D10D72A-6681-497D-9ACA-B5D181207B9D}" type="pres">
      <dgm:prSet presAssocID="{1E1C3343-FFF1-4E45-B6AC-787725476935}" presName="background" presStyleLbl="node0" presStyleIdx="0" presStyleCnt="2">
        <dgm:style>
          <a:lnRef idx="1">
            <a:schemeClr val="accent1"/>
          </a:lnRef>
          <a:fillRef idx="2">
            <a:schemeClr val="accent1"/>
          </a:fillRef>
          <a:effectRef idx="1">
            <a:schemeClr val="accent1"/>
          </a:effectRef>
          <a:fontRef idx="minor">
            <a:schemeClr val="dk1"/>
          </a:fontRef>
        </dgm:style>
      </dgm:prSet>
      <dgm:spPr/>
    </dgm:pt>
    <dgm:pt modelId="{82B2610D-1C2F-44C1-BA9A-A1F974535A99}" type="pres">
      <dgm:prSet presAssocID="{1E1C3343-FFF1-4E45-B6AC-787725476935}" presName="text" presStyleLbl="fgAcc0" presStyleIdx="0" presStyleCnt="2">
        <dgm:presLayoutVars>
          <dgm:chPref val="3"/>
        </dgm:presLayoutVars>
      </dgm:prSet>
      <dgm:spPr/>
    </dgm:pt>
    <dgm:pt modelId="{88E9EB72-EDB1-4500-9480-55102826CC71}" type="pres">
      <dgm:prSet presAssocID="{1E1C3343-FFF1-4E45-B6AC-787725476935}" presName="hierChild2" presStyleCnt="0"/>
      <dgm:spPr/>
    </dgm:pt>
    <dgm:pt modelId="{B6339548-AF05-4CEA-8197-D45285AC06AB}" type="pres">
      <dgm:prSet presAssocID="{D268A6A4-B95F-473B-9CC8-BBD499870C9A}" presName="hierRoot1" presStyleCnt="0"/>
      <dgm:spPr/>
    </dgm:pt>
    <dgm:pt modelId="{C3839B0D-FFB3-4C16-A25E-7D5F68D19760}" type="pres">
      <dgm:prSet presAssocID="{D268A6A4-B95F-473B-9CC8-BBD499870C9A}" presName="composite" presStyleCnt="0"/>
      <dgm:spPr/>
    </dgm:pt>
    <dgm:pt modelId="{A8AC8569-6C22-4224-A778-9A1CD5921734}" type="pres">
      <dgm:prSet presAssocID="{D268A6A4-B95F-473B-9CC8-BBD499870C9A}" presName="background" presStyleLbl="node0" presStyleIdx="1" presStyleCnt="2">
        <dgm:style>
          <a:lnRef idx="1">
            <a:schemeClr val="accent6"/>
          </a:lnRef>
          <a:fillRef idx="2">
            <a:schemeClr val="accent6"/>
          </a:fillRef>
          <a:effectRef idx="1">
            <a:schemeClr val="accent6"/>
          </a:effectRef>
          <a:fontRef idx="minor">
            <a:schemeClr val="dk1"/>
          </a:fontRef>
        </dgm:style>
      </dgm:prSet>
      <dgm:spPr/>
    </dgm:pt>
    <dgm:pt modelId="{2D49793F-286E-4CF1-BBD9-F264BC60CAE6}" type="pres">
      <dgm:prSet presAssocID="{D268A6A4-B95F-473B-9CC8-BBD499870C9A}" presName="text" presStyleLbl="fgAcc0" presStyleIdx="1" presStyleCnt="2">
        <dgm:presLayoutVars>
          <dgm:chPref val="3"/>
        </dgm:presLayoutVars>
      </dgm:prSet>
      <dgm:spPr/>
    </dgm:pt>
    <dgm:pt modelId="{8B9FCD4E-E3B7-425B-BBD6-AE9D3B3B6638}" type="pres">
      <dgm:prSet presAssocID="{D268A6A4-B95F-473B-9CC8-BBD499870C9A}" presName="hierChild2" presStyleCnt="0"/>
      <dgm:spPr/>
    </dgm:pt>
  </dgm:ptLst>
  <dgm:cxnLst>
    <dgm:cxn modelId="{C6096C02-5FC5-47A2-BBFC-6206272C9C3A}" srcId="{EE43DB1A-FE90-4A42-A160-B497E6B3C44A}" destId="{D268A6A4-B95F-473B-9CC8-BBD499870C9A}" srcOrd="1" destOrd="0" parTransId="{4CE42E03-83F2-4E69-AE37-B748377D7913}" sibTransId="{64507FD3-83D1-477D-97B4-78110008136B}"/>
    <dgm:cxn modelId="{20096623-D442-41C9-8477-00ECBB0267CF}" type="presOf" srcId="{D268A6A4-B95F-473B-9CC8-BBD499870C9A}" destId="{2D49793F-286E-4CF1-BBD9-F264BC60CAE6}" srcOrd="0" destOrd="0" presId="urn:microsoft.com/office/officeart/2005/8/layout/hierarchy1"/>
    <dgm:cxn modelId="{76CB3D31-8A6E-4B7D-977E-510BDA6CAD5E}" srcId="{EE43DB1A-FE90-4A42-A160-B497E6B3C44A}" destId="{1E1C3343-FFF1-4E45-B6AC-787725476935}" srcOrd="0" destOrd="0" parTransId="{6BBBCABB-0CC7-4B2D-A496-2E5AF1C9DA1E}" sibTransId="{D7B77FED-BA0E-479B-B209-40721B6AFAA7}"/>
    <dgm:cxn modelId="{5D7ABB4F-7E54-4B7F-983F-6440876EDFD4}" type="presOf" srcId="{EE43DB1A-FE90-4A42-A160-B497E6B3C44A}" destId="{FC8CCF7B-4867-4B51-9549-BBC90AEE9EEE}" srcOrd="0" destOrd="0" presId="urn:microsoft.com/office/officeart/2005/8/layout/hierarchy1"/>
    <dgm:cxn modelId="{EB7CD9DD-C107-434A-ADE8-FA6E2AA1D620}" type="presOf" srcId="{1E1C3343-FFF1-4E45-B6AC-787725476935}" destId="{82B2610D-1C2F-44C1-BA9A-A1F974535A99}" srcOrd="0" destOrd="0" presId="urn:microsoft.com/office/officeart/2005/8/layout/hierarchy1"/>
    <dgm:cxn modelId="{AE73C5B1-94B4-4642-8EDC-9D41EE2F7E6D}" type="presParOf" srcId="{FC8CCF7B-4867-4B51-9549-BBC90AEE9EEE}" destId="{8B543722-A166-4779-A83D-575FCE15B874}" srcOrd="0" destOrd="0" presId="urn:microsoft.com/office/officeart/2005/8/layout/hierarchy1"/>
    <dgm:cxn modelId="{9D4EBE9C-3481-487C-AB7D-48E5A4450E8D}" type="presParOf" srcId="{8B543722-A166-4779-A83D-575FCE15B874}" destId="{4E4DDDD0-3ED0-43F5-BE2D-A133000B55CE}" srcOrd="0" destOrd="0" presId="urn:microsoft.com/office/officeart/2005/8/layout/hierarchy1"/>
    <dgm:cxn modelId="{4B697CC9-259D-4CCD-8066-0C658E4896FB}" type="presParOf" srcId="{4E4DDDD0-3ED0-43F5-BE2D-A133000B55CE}" destId="{5D10D72A-6681-497D-9ACA-B5D181207B9D}" srcOrd="0" destOrd="0" presId="urn:microsoft.com/office/officeart/2005/8/layout/hierarchy1"/>
    <dgm:cxn modelId="{D93E0279-BF93-405A-9326-6395DEC86AF1}" type="presParOf" srcId="{4E4DDDD0-3ED0-43F5-BE2D-A133000B55CE}" destId="{82B2610D-1C2F-44C1-BA9A-A1F974535A99}" srcOrd="1" destOrd="0" presId="urn:microsoft.com/office/officeart/2005/8/layout/hierarchy1"/>
    <dgm:cxn modelId="{0092B74F-E9C1-4F3C-8A97-ECE60314D1D1}" type="presParOf" srcId="{8B543722-A166-4779-A83D-575FCE15B874}" destId="{88E9EB72-EDB1-4500-9480-55102826CC71}" srcOrd="1" destOrd="0" presId="urn:microsoft.com/office/officeart/2005/8/layout/hierarchy1"/>
    <dgm:cxn modelId="{926FAC8C-3D6B-4E6A-8572-2CB27C7E3CD7}" type="presParOf" srcId="{FC8CCF7B-4867-4B51-9549-BBC90AEE9EEE}" destId="{B6339548-AF05-4CEA-8197-D45285AC06AB}" srcOrd="1" destOrd="0" presId="urn:microsoft.com/office/officeart/2005/8/layout/hierarchy1"/>
    <dgm:cxn modelId="{08435479-605C-4906-8030-4F2A7F0337CB}" type="presParOf" srcId="{B6339548-AF05-4CEA-8197-D45285AC06AB}" destId="{C3839B0D-FFB3-4C16-A25E-7D5F68D19760}" srcOrd="0" destOrd="0" presId="urn:microsoft.com/office/officeart/2005/8/layout/hierarchy1"/>
    <dgm:cxn modelId="{688A5703-D7C2-4976-8C6B-AC19713BD5F4}" type="presParOf" srcId="{C3839B0D-FFB3-4C16-A25E-7D5F68D19760}" destId="{A8AC8569-6C22-4224-A778-9A1CD5921734}" srcOrd="0" destOrd="0" presId="urn:microsoft.com/office/officeart/2005/8/layout/hierarchy1"/>
    <dgm:cxn modelId="{3020B091-88FA-463D-892E-3B640EC601E5}" type="presParOf" srcId="{C3839B0D-FFB3-4C16-A25E-7D5F68D19760}" destId="{2D49793F-286E-4CF1-BBD9-F264BC60CAE6}" srcOrd="1" destOrd="0" presId="urn:microsoft.com/office/officeart/2005/8/layout/hierarchy1"/>
    <dgm:cxn modelId="{9B7C3379-9F1F-43FA-9128-B0D544D113FE}" type="presParOf" srcId="{B6339548-AF05-4CEA-8197-D45285AC06AB}" destId="{8B9FCD4E-E3B7-425B-BBD6-AE9D3B3B6638}"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B850024-F69E-47B4-BB5A-D75218FA685C}" type="doc">
      <dgm:prSet loTypeId="urn:microsoft.com/office/officeart/2008/layout/CircleAccentTimeline" loCatId="process" qsTypeId="urn:microsoft.com/office/officeart/2005/8/quickstyle/simple1" qsCatId="simple" csTypeId="urn:microsoft.com/office/officeart/2005/8/colors/colorful1" csCatId="colorful" phldr="1"/>
      <dgm:spPr/>
      <dgm:t>
        <a:bodyPr/>
        <a:lstStyle/>
        <a:p>
          <a:endParaRPr lang="en-US"/>
        </a:p>
      </dgm:t>
    </dgm:pt>
    <dgm:pt modelId="{A658E674-4D00-404B-ABF0-7134B7E6B465}">
      <dgm:prSet phldrT="[Text]"/>
      <dgm:spPr/>
      <dgm:t>
        <a:bodyPr/>
        <a:lstStyle/>
        <a:p>
          <a:r>
            <a:rPr lang="en-US" dirty="0"/>
            <a:t>Analysis</a:t>
          </a:r>
        </a:p>
      </dgm:t>
    </dgm:pt>
    <dgm:pt modelId="{440DAAA5-DB67-4CFA-880F-A9142D278D62}" type="parTrans" cxnId="{A188915C-FCED-4CD2-8ADF-D81EAB7CC8D7}">
      <dgm:prSet/>
      <dgm:spPr/>
      <dgm:t>
        <a:bodyPr/>
        <a:lstStyle/>
        <a:p>
          <a:endParaRPr lang="en-US"/>
        </a:p>
      </dgm:t>
    </dgm:pt>
    <dgm:pt modelId="{B155DFCB-8A54-422B-8AA5-7C8ABF25A51A}" type="sibTrans" cxnId="{A188915C-FCED-4CD2-8ADF-D81EAB7CC8D7}">
      <dgm:prSet/>
      <dgm:spPr/>
      <dgm:t>
        <a:bodyPr/>
        <a:lstStyle/>
        <a:p>
          <a:endParaRPr lang="en-US"/>
        </a:p>
      </dgm:t>
    </dgm:pt>
    <dgm:pt modelId="{AEC6FBA9-0B06-43C8-8453-7B5A01D57098}">
      <dgm:prSet phldrT="[Text]"/>
      <dgm:spPr/>
      <dgm:t>
        <a:bodyPr/>
        <a:lstStyle/>
        <a:p>
          <a:r>
            <a:rPr lang="en-US" dirty="0"/>
            <a:t>State the problem</a:t>
          </a:r>
        </a:p>
      </dgm:t>
    </dgm:pt>
    <dgm:pt modelId="{0B8CB2A7-D235-48FB-BAD3-056D3579888E}" type="parTrans" cxnId="{F5D71321-5373-409B-89E0-CDAE1DBE9425}">
      <dgm:prSet/>
      <dgm:spPr/>
      <dgm:t>
        <a:bodyPr/>
        <a:lstStyle/>
        <a:p>
          <a:endParaRPr lang="en-US"/>
        </a:p>
      </dgm:t>
    </dgm:pt>
    <dgm:pt modelId="{6B2FF920-4E49-4CC4-A9CA-FF2040A20420}" type="sibTrans" cxnId="{F5D71321-5373-409B-89E0-CDAE1DBE9425}">
      <dgm:prSet/>
      <dgm:spPr/>
      <dgm:t>
        <a:bodyPr/>
        <a:lstStyle/>
        <a:p>
          <a:endParaRPr lang="en-US"/>
        </a:p>
      </dgm:t>
    </dgm:pt>
    <dgm:pt modelId="{33AB6E1B-6188-46C7-8480-AAE99B517EE4}">
      <dgm:prSet phldrT="[Text]"/>
      <dgm:spPr/>
      <dgm:t>
        <a:bodyPr/>
        <a:lstStyle/>
        <a:p>
          <a:r>
            <a:rPr lang="en-US" dirty="0"/>
            <a:t>Requitements and Constraints </a:t>
          </a:r>
        </a:p>
      </dgm:t>
    </dgm:pt>
    <dgm:pt modelId="{80C55A1D-2F9D-4F3D-BC92-F6B1F168EBB2}" type="parTrans" cxnId="{E24FB14E-045D-48F1-915D-92B0A046E36F}">
      <dgm:prSet/>
      <dgm:spPr/>
      <dgm:t>
        <a:bodyPr/>
        <a:lstStyle/>
        <a:p>
          <a:endParaRPr lang="en-US"/>
        </a:p>
      </dgm:t>
    </dgm:pt>
    <dgm:pt modelId="{84119243-3510-4863-8285-5FDC4DA138D0}" type="sibTrans" cxnId="{E24FB14E-045D-48F1-915D-92B0A046E36F}">
      <dgm:prSet/>
      <dgm:spPr/>
      <dgm:t>
        <a:bodyPr/>
        <a:lstStyle/>
        <a:p>
          <a:endParaRPr lang="en-US"/>
        </a:p>
      </dgm:t>
    </dgm:pt>
    <dgm:pt modelId="{05492882-9BF5-46B8-BAC9-46D8C1E03844}">
      <dgm:prSet phldrT="[Text]"/>
      <dgm:spPr/>
      <dgm:t>
        <a:bodyPr/>
        <a:lstStyle/>
        <a:p>
          <a:r>
            <a:rPr lang="en-US" dirty="0"/>
            <a:t>Design</a:t>
          </a:r>
        </a:p>
      </dgm:t>
    </dgm:pt>
    <dgm:pt modelId="{D7AC35D1-DED2-488E-908D-10F51E1D5077}" type="parTrans" cxnId="{9BA674A7-3A43-4382-8A09-909670E6B8C5}">
      <dgm:prSet/>
      <dgm:spPr/>
      <dgm:t>
        <a:bodyPr/>
        <a:lstStyle/>
        <a:p>
          <a:endParaRPr lang="en-US"/>
        </a:p>
      </dgm:t>
    </dgm:pt>
    <dgm:pt modelId="{A5BD53FD-8989-4868-9F27-7069D6C1FBF0}" type="sibTrans" cxnId="{9BA674A7-3A43-4382-8A09-909670E6B8C5}">
      <dgm:prSet/>
      <dgm:spPr/>
      <dgm:t>
        <a:bodyPr/>
        <a:lstStyle/>
        <a:p>
          <a:endParaRPr lang="en-US"/>
        </a:p>
      </dgm:t>
    </dgm:pt>
    <dgm:pt modelId="{14344C98-CA35-411A-88FF-2E6796AF63B1}">
      <dgm:prSet phldrT="[Text]"/>
      <dgm:spPr/>
      <dgm:t>
        <a:bodyPr/>
        <a:lstStyle/>
        <a:p>
          <a:r>
            <a:rPr lang="en-US" dirty="0"/>
            <a:t>Brainstorm possible solutions</a:t>
          </a:r>
        </a:p>
      </dgm:t>
    </dgm:pt>
    <dgm:pt modelId="{F65828AF-BB91-4B7B-90B3-DF7874930E3A}" type="parTrans" cxnId="{7F59B052-8516-4547-813C-2721EE7FA9C4}">
      <dgm:prSet/>
      <dgm:spPr/>
      <dgm:t>
        <a:bodyPr/>
        <a:lstStyle/>
        <a:p>
          <a:endParaRPr lang="en-US"/>
        </a:p>
      </dgm:t>
    </dgm:pt>
    <dgm:pt modelId="{FCC37FA1-D6A0-45A6-A092-E32F34ABDA75}" type="sibTrans" cxnId="{7F59B052-8516-4547-813C-2721EE7FA9C4}">
      <dgm:prSet/>
      <dgm:spPr/>
      <dgm:t>
        <a:bodyPr/>
        <a:lstStyle/>
        <a:p>
          <a:endParaRPr lang="en-US"/>
        </a:p>
      </dgm:t>
    </dgm:pt>
    <dgm:pt modelId="{6DC833D9-E461-4658-8F02-D01B0C58F811}">
      <dgm:prSet phldrT="[Text]"/>
      <dgm:spPr/>
      <dgm:t>
        <a:bodyPr/>
        <a:lstStyle/>
        <a:p>
          <a:r>
            <a:rPr lang="en-US" dirty="0"/>
            <a:t>Development</a:t>
          </a:r>
        </a:p>
      </dgm:t>
    </dgm:pt>
    <dgm:pt modelId="{1A6D2BF8-13F8-4A92-A9EE-3471CF732D60}" type="parTrans" cxnId="{31CAFC31-723B-4907-87BF-B170D6699C7A}">
      <dgm:prSet/>
      <dgm:spPr/>
      <dgm:t>
        <a:bodyPr/>
        <a:lstStyle/>
        <a:p>
          <a:endParaRPr lang="en-US"/>
        </a:p>
      </dgm:t>
    </dgm:pt>
    <dgm:pt modelId="{ECAFCD8E-84D6-4CAD-9C60-B4BF10DCA8C4}" type="sibTrans" cxnId="{31CAFC31-723B-4907-87BF-B170D6699C7A}">
      <dgm:prSet/>
      <dgm:spPr/>
      <dgm:t>
        <a:bodyPr/>
        <a:lstStyle/>
        <a:p>
          <a:endParaRPr lang="en-US"/>
        </a:p>
      </dgm:t>
    </dgm:pt>
    <dgm:pt modelId="{2DA71428-D19B-400A-95D1-E30FA69954DC}">
      <dgm:prSet phldrT="[Text]"/>
      <dgm:spPr/>
      <dgm:t>
        <a:bodyPr/>
        <a:lstStyle/>
        <a:p>
          <a:r>
            <a:rPr lang="en-US" dirty="0"/>
            <a:t>Communicate the Results </a:t>
          </a:r>
        </a:p>
      </dgm:t>
    </dgm:pt>
    <dgm:pt modelId="{5F77A0D0-F7A2-4E14-9C16-6F4E213D7F0F}" type="parTrans" cxnId="{8F6B5A70-8D3D-4928-8A47-F3DD134E2536}">
      <dgm:prSet/>
      <dgm:spPr/>
      <dgm:t>
        <a:bodyPr/>
        <a:lstStyle/>
        <a:p>
          <a:endParaRPr lang="en-US"/>
        </a:p>
      </dgm:t>
    </dgm:pt>
    <dgm:pt modelId="{B013336B-72C9-4907-A561-6B426BADBA6B}" type="sibTrans" cxnId="{8F6B5A70-8D3D-4928-8A47-F3DD134E2536}">
      <dgm:prSet/>
      <dgm:spPr/>
      <dgm:t>
        <a:bodyPr/>
        <a:lstStyle/>
        <a:p>
          <a:endParaRPr lang="en-US"/>
        </a:p>
      </dgm:t>
    </dgm:pt>
    <dgm:pt modelId="{E7A6C82F-775D-4742-AC85-5E55FDEF5047}">
      <dgm:prSet phldrT="[Text]"/>
      <dgm:spPr/>
      <dgm:t>
        <a:bodyPr/>
        <a:lstStyle/>
        <a:p>
          <a:r>
            <a:rPr lang="en-US" dirty="0"/>
            <a:t> Create a prototype</a:t>
          </a:r>
        </a:p>
      </dgm:t>
    </dgm:pt>
    <dgm:pt modelId="{7C24B379-BAB4-49B1-AEE2-168093DD56DF}" type="parTrans" cxnId="{C7E6FAD8-8AC7-414C-9669-7CA4F37DD2FB}">
      <dgm:prSet/>
      <dgm:spPr/>
      <dgm:t>
        <a:bodyPr/>
        <a:lstStyle/>
        <a:p>
          <a:endParaRPr lang="en-US"/>
        </a:p>
      </dgm:t>
    </dgm:pt>
    <dgm:pt modelId="{554D3E5F-ECA0-4A73-8E99-983A2C4D681F}" type="sibTrans" cxnId="{C7E6FAD8-8AC7-414C-9669-7CA4F37DD2FB}">
      <dgm:prSet/>
      <dgm:spPr/>
      <dgm:t>
        <a:bodyPr/>
        <a:lstStyle/>
        <a:p>
          <a:endParaRPr lang="en-US"/>
        </a:p>
      </dgm:t>
    </dgm:pt>
    <dgm:pt modelId="{91A7E6A4-A279-40D4-9410-71C1B43DA16A}">
      <dgm:prSet phldrT="[Text]"/>
      <dgm:spPr/>
      <dgm:t>
        <a:bodyPr/>
        <a:lstStyle/>
        <a:p>
          <a:r>
            <a:rPr lang="en-US" dirty="0"/>
            <a:t>Design the chosen Solution</a:t>
          </a:r>
        </a:p>
      </dgm:t>
    </dgm:pt>
    <dgm:pt modelId="{68409AA8-99DD-4F4A-8391-3AD28C2C9262}" type="parTrans" cxnId="{696A8CE1-6457-4F0D-BDA5-D2965CE621D9}">
      <dgm:prSet/>
      <dgm:spPr/>
      <dgm:t>
        <a:bodyPr/>
        <a:lstStyle/>
        <a:p>
          <a:endParaRPr lang="en-US"/>
        </a:p>
      </dgm:t>
    </dgm:pt>
    <dgm:pt modelId="{2E41785F-494F-43A4-9753-1D7DC0ED9311}" type="sibTrans" cxnId="{696A8CE1-6457-4F0D-BDA5-D2965CE621D9}">
      <dgm:prSet/>
      <dgm:spPr/>
      <dgm:t>
        <a:bodyPr/>
        <a:lstStyle/>
        <a:p>
          <a:endParaRPr lang="en-US"/>
        </a:p>
      </dgm:t>
    </dgm:pt>
    <dgm:pt modelId="{9726B9FD-0739-4977-829C-29BCBB7E9558}">
      <dgm:prSet phldrT="[Text]"/>
      <dgm:spPr/>
      <dgm:t>
        <a:bodyPr/>
        <a:lstStyle/>
        <a:p>
          <a:r>
            <a:rPr lang="en-US" dirty="0"/>
            <a:t>Test the prototype</a:t>
          </a:r>
        </a:p>
      </dgm:t>
    </dgm:pt>
    <dgm:pt modelId="{EB4B6715-23CC-4EEC-BD63-FF725659F554}" type="parTrans" cxnId="{75B211CF-8CB5-49A1-98BD-83673B60C736}">
      <dgm:prSet/>
      <dgm:spPr/>
      <dgm:t>
        <a:bodyPr/>
        <a:lstStyle/>
        <a:p>
          <a:endParaRPr lang="en-US"/>
        </a:p>
      </dgm:t>
    </dgm:pt>
    <dgm:pt modelId="{BF47C7CB-23A5-4231-8213-EB72F19D234D}" type="sibTrans" cxnId="{75B211CF-8CB5-49A1-98BD-83673B60C736}">
      <dgm:prSet/>
      <dgm:spPr/>
      <dgm:t>
        <a:bodyPr/>
        <a:lstStyle/>
        <a:p>
          <a:endParaRPr lang="en-US"/>
        </a:p>
      </dgm:t>
    </dgm:pt>
    <dgm:pt modelId="{F5ED637A-B895-4926-BFBE-A3047D10DA24}">
      <dgm:prSet phldrT="[Text]"/>
      <dgm:spPr/>
      <dgm:t>
        <a:bodyPr/>
        <a:lstStyle/>
        <a:p>
          <a:r>
            <a:rPr lang="en-US" dirty="0"/>
            <a:t>Re-design if required</a:t>
          </a:r>
        </a:p>
      </dgm:t>
    </dgm:pt>
    <dgm:pt modelId="{F1F49235-1AC1-42CF-BBAD-097530F67E11}" type="parTrans" cxnId="{16C28BCA-690E-4AD3-95F4-8FA51961036F}">
      <dgm:prSet/>
      <dgm:spPr/>
      <dgm:t>
        <a:bodyPr/>
        <a:lstStyle/>
        <a:p>
          <a:endParaRPr lang="en-US"/>
        </a:p>
      </dgm:t>
    </dgm:pt>
    <dgm:pt modelId="{9570BDA2-1B17-4D69-BF1A-FCF6788DE62B}" type="sibTrans" cxnId="{16C28BCA-690E-4AD3-95F4-8FA51961036F}">
      <dgm:prSet/>
      <dgm:spPr/>
      <dgm:t>
        <a:bodyPr/>
        <a:lstStyle/>
        <a:p>
          <a:endParaRPr lang="en-US"/>
        </a:p>
      </dgm:t>
    </dgm:pt>
    <dgm:pt modelId="{35528793-72B2-4A5C-A4EC-2E2D4FDF8312}">
      <dgm:prSet phldrT="[Text]"/>
      <dgm:spPr/>
      <dgm:t>
        <a:bodyPr/>
        <a:lstStyle/>
        <a:p>
          <a:r>
            <a:rPr lang="en-US" dirty="0"/>
            <a:t>Record the demo Video</a:t>
          </a:r>
        </a:p>
      </dgm:t>
    </dgm:pt>
    <dgm:pt modelId="{652BDC94-555B-4305-BC59-CEF7A0250AFC}" type="parTrans" cxnId="{8EE4F32C-F2B0-4749-89EC-5A7B3DC81F2E}">
      <dgm:prSet/>
      <dgm:spPr/>
      <dgm:t>
        <a:bodyPr/>
        <a:lstStyle/>
        <a:p>
          <a:endParaRPr lang="en-US"/>
        </a:p>
      </dgm:t>
    </dgm:pt>
    <dgm:pt modelId="{1FBC13F7-6AC1-49A1-8E83-42BA618DBBA0}" type="sibTrans" cxnId="{8EE4F32C-F2B0-4749-89EC-5A7B3DC81F2E}">
      <dgm:prSet/>
      <dgm:spPr/>
      <dgm:t>
        <a:bodyPr/>
        <a:lstStyle/>
        <a:p>
          <a:endParaRPr lang="en-US"/>
        </a:p>
      </dgm:t>
    </dgm:pt>
    <dgm:pt modelId="{F3F68CE8-CA27-46C7-982F-EF221DF625D5}" type="pres">
      <dgm:prSet presAssocID="{9B850024-F69E-47B4-BB5A-D75218FA685C}" presName="Name0" presStyleCnt="0">
        <dgm:presLayoutVars>
          <dgm:dir/>
        </dgm:presLayoutVars>
      </dgm:prSet>
      <dgm:spPr/>
    </dgm:pt>
    <dgm:pt modelId="{7938FDDF-B635-4C19-8660-9D299EF9584F}" type="pres">
      <dgm:prSet presAssocID="{A658E674-4D00-404B-ABF0-7134B7E6B465}" presName="parComposite" presStyleCnt="0"/>
      <dgm:spPr/>
    </dgm:pt>
    <dgm:pt modelId="{1856520E-6E0D-4443-9E17-CEFCDAC5EE20}" type="pres">
      <dgm:prSet presAssocID="{A658E674-4D00-404B-ABF0-7134B7E6B465}" presName="parBigCircle" presStyleLbl="node0" presStyleIdx="0" presStyleCnt="4"/>
      <dgm:spPr/>
    </dgm:pt>
    <dgm:pt modelId="{71BB5B9B-877D-401D-A88A-E68518017B66}" type="pres">
      <dgm:prSet presAssocID="{A658E674-4D00-404B-ABF0-7134B7E6B465}" presName="parTx" presStyleLbl="revTx" presStyleIdx="0" presStyleCnt="20"/>
      <dgm:spPr/>
    </dgm:pt>
    <dgm:pt modelId="{DFC1CBF9-64DC-460A-B7E6-4C574D3687EF}" type="pres">
      <dgm:prSet presAssocID="{A658E674-4D00-404B-ABF0-7134B7E6B465}" presName="bSpace" presStyleCnt="0"/>
      <dgm:spPr/>
    </dgm:pt>
    <dgm:pt modelId="{9B9A4D72-B7DE-47C4-B76F-2876F00BBA10}" type="pres">
      <dgm:prSet presAssocID="{A658E674-4D00-404B-ABF0-7134B7E6B465}" presName="parBackupNorm" presStyleCnt="0"/>
      <dgm:spPr/>
    </dgm:pt>
    <dgm:pt modelId="{A4145DF5-E192-431D-AFDB-F9AE7931992F}" type="pres">
      <dgm:prSet presAssocID="{B155DFCB-8A54-422B-8AA5-7C8ABF25A51A}" presName="parSpace" presStyleCnt="0"/>
      <dgm:spPr/>
    </dgm:pt>
    <dgm:pt modelId="{5DAA8CB9-2F74-41B2-AEB8-5C17F6C06417}" type="pres">
      <dgm:prSet presAssocID="{AEC6FBA9-0B06-43C8-8453-7B5A01D57098}" presName="desBackupLeftNorm" presStyleCnt="0"/>
      <dgm:spPr/>
    </dgm:pt>
    <dgm:pt modelId="{EA39D618-40F7-438D-B6BC-772637EB0AE4}" type="pres">
      <dgm:prSet presAssocID="{AEC6FBA9-0B06-43C8-8453-7B5A01D57098}" presName="desComposite" presStyleCnt="0"/>
      <dgm:spPr/>
    </dgm:pt>
    <dgm:pt modelId="{5DFC852F-6517-4261-849D-276CC904F064}" type="pres">
      <dgm:prSet presAssocID="{AEC6FBA9-0B06-43C8-8453-7B5A01D57098}" presName="desCircle" presStyleLbl="node1" presStyleIdx="0" presStyleCnt="8"/>
      <dgm:spPr/>
    </dgm:pt>
    <dgm:pt modelId="{165DE7E2-7469-4793-8C5F-963A530041EA}" type="pres">
      <dgm:prSet presAssocID="{AEC6FBA9-0B06-43C8-8453-7B5A01D57098}" presName="chTx" presStyleLbl="revTx" presStyleIdx="1" presStyleCnt="20"/>
      <dgm:spPr/>
    </dgm:pt>
    <dgm:pt modelId="{C9808D6E-D50B-435E-910C-B31A56119C05}" type="pres">
      <dgm:prSet presAssocID="{AEC6FBA9-0B06-43C8-8453-7B5A01D57098}" presName="desTx" presStyleLbl="revTx" presStyleIdx="2" presStyleCnt="20">
        <dgm:presLayoutVars>
          <dgm:bulletEnabled val="1"/>
        </dgm:presLayoutVars>
      </dgm:prSet>
      <dgm:spPr/>
    </dgm:pt>
    <dgm:pt modelId="{FDC679C8-2DD7-4EBA-BF85-362005D7A3C8}" type="pres">
      <dgm:prSet presAssocID="{AEC6FBA9-0B06-43C8-8453-7B5A01D57098}" presName="desBackupRightNorm" presStyleCnt="0"/>
      <dgm:spPr/>
    </dgm:pt>
    <dgm:pt modelId="{E5E2BDC5-1B5C-48E3-82E5-90E6C7FB9063}" type="pres">
      <dgm:prSet presAssocID="{6B2FF920-4E49-4CC4-A9CA-FF2040A20420}" presName="desSpace" presStyleCnt="0"/>
      <dgm:spPr/>
    </dgm:pt>
    <dgm:pt modelId="{0BED97A1-0AB8-4904-9AAD-1BEAC0AD4CC9}" type="pres">
      <dgm:prSet presAssocID="{33AB6E1B-6188-46C7-8480-AAE99B517EE4}" presName="desBackupLeftNorm" presStyleCnt="0"/>
      <dgm:spPr/>
    </dgm:pt>
    <dgm:pt modelId="{F91BE50F-DCB9-4989-A63F-A5C0CA5DBE6D}" type="pres">
      <dgm:prSet presAssocID="{33AB6E1B-6188-46C7-8480-AAE99B517EE4}" presName="desComposite" presStyleCnt="0"/>
      <dgm:spPr/>
    </dgm:pt>
    <dgm:pt modelId="{43E36847-181C-498B-B5A2-EE6DBD083F53}" type="pres">
      <dgm:prSet presAssocID="{33AB6E1B-6188-46C7-8480-AAE99B517EE4}" presName="desCircle" presStyleLbl="node1" presStyleIdx="1" presStyleCnt="8"/>
      <dgm:spPr/>
    </dgm:pt>
    <dgm:pt modelId="{D1B0A2BC-6061-4459-9CDC-C80C67775E53}" type="pres">
      <dgm:prSet presAssocID="{33AB6E1B-6188-46C7-8480-AAE99B517EE4}" presName="chTx" presStyleLbl="revTx" presStyleIdx="3" presStyleCnt="20"/>
      <dgm:spPr/>
    </dgm:pt>
    <dgm:pt modelId="{8D99959A-AD46-4D76-919C-A54A5B8073E4}" type="pres">
      <dgm:prSet presAssocID="{33AB6E1B-6188-46C7-8480-AAE99B517EE4}" presName="desTx" presStyleLbl="revTx" presStyleIdx="4" presStyleCnt="20">
        <dgm:presLayoutVars>
          <dgm:bulletEnabled val="1"/>
        </dgm:presLayoutVars>
      </dgm:prSet>
      <dgm:spPr/>
    </dgm:pt>
    <dgm:pt modelId="{584E7359-3015-4AF7-AD01-221FF71BBEDF}" type="pres">
      <dgm:prSet presAssocID="{33AB6E1B-6188-46C7-8480-AAE99B517EE4}" presName="desBackupRightNorm" presStyleCnt="0"/>
      <dgm:spPr/>
    </dgm:pt>
    <dgm:pt modelId="{15920DF3-3185-4777-BC0D-08DA09C68CCD}" type="pres">
      <dgm:prSet presAssocID="{84119243-3510-4863-8285-5FDC4DA138D0}" presName="desSpace" presStyleCnt="0"/>
      <dgm:spPr/>
    </dgm:pt>
    <dgm:pt modelId="{0EE57D9D-1BEF-41DB-8B8F-85B6F4BBB80C}" type="pres">
      <dgm:prSet presAssocID="{05492882-9BF5-46B8-BAC9-46D8C1E03844}" presName="parComposite" presStyleCnt="0"/>
      <dgm:spPr/>
    </dgm:pt>
    <dgm:pt modelId="{F86F6297-4ACD-4135-91FC-C66EB776E90D}" type="pres">
      <dgm:prSet presAssocID="{05492882-9BF5-46B8-BAC9-46D8C1E03844}" presName="parBigCircle" presStyleLbl="node0" presStyleIdx="1" presStyleCnt="4"/>
      <dgm:spPr/>
    </dgm:pt>
    <dgm:pt modelId="{E7550F02-0E6B-490A-886E-C8325B3CEC68}" type="pres">
      <dgm:prSet presAssocID="{05492882-9BF5-46B8-BAC9-46D8C1E03844}" presName="parTx" presStyleLbl="revTx" presStyleIdx="5" presStyleCnt="20"/>
      <dgm:spPr/>
    </dgm:pt>
    <dgm:pt modelId="{45AF7EA3-419C-4164-BE8C-36F68E9E28F4}" type="pres">
      <dgm:prSet presAssocID="{05492882-9BF5-46B8-BAC9-46D8C1E03844}" presName="bSpace" presStyleCnt="0"/>
      <dgm:spPr/>
    </dgm:pt>
    <dgm:pt modelId="{9A73F5C4-FE49-4F31-8ABC-58A6902B08BD}" type="pres">
      <dgm:prSet presAssocID="{05492882-9BF5-46B8-BAC9-46D8C1E03844}" presName="parBackupNorm" presStyleCnt="0"/>
      <dgm:spPr/>
    </dgm:pt>
    <dgm:pt modelId="{8A00FE48-1DB6-4320-AC54-085985E7D777}" type="pres">
      <dgm:prSet presAssocID="{A5BD53FD-8989-4868-9F27-7069D6C1FBF0}" presName="parSpace" presStyleCnt="0"/>
      <dgm:spPr/>
    </dgm:pt>
    <dgm:pt modelId="{E9C3AC12-5E77-4BE5-94B9-D9F91957FCC5}" type="pres">
      <dgm:prSet presAssocID="{14344C98-CA35-411A-88FF-2E6796AF63B1}" presName="desBackupLeftNorm" presStyleCnt="0"/>
      <dgm:spPr/>
    </dgm:pt>
    <dgm:pt modelId="{55236436-2262-4AE4-A0FE-8D5BAD574C86}" type="pres">
      <dgm:prSet presAssocID="{14344C98-CA35-411A-88FF-2E6796AF63B1}" presName="desComposite" presStyleCnt="0"/>
      <dgm:spPr/>
    </dgm:pt>
    <dgm:pt modelId="{32F38D8E-7BC9-4F1B-A8BA-3EFF206AA98C}" type="pres">
      <dgm:prSet presAssocID="{14344C98-CA35-411A-88FF-2E6796AF63B1}" presName="desCircle" presStyleLbl="node1" presStyleIdx="2" presStyleCnt="8"/>
      <dgm:spPr/>
    </dgm:pt>
    <dgm:pt modelId="{E00EF106-68D7-41B8-9DDF-29C0CC0F5013}" type="pres">
      <dgm:prSet presAssocID="{14344C98-CA35-411A-88FF-2E6796AF63B1}" presName="chTx" presStyleLbl="revTx" presStyleIdx="6" presStyleCnt="20"/>
      <dgm:spPr/>
    </dgm:pt>
    <dgm:pt modelId="{CCC99CFB-2D75-4C49-86D1-AC8457F38F6B}" type="pres">
      <dgm:prSet presAssocID="{14344C98-CA35-411A-88FF-2E6796AF63B1}" presName="desTx" presStyleLbl="revTx" presStyleIdx="7" presStyleCnt="20">
        <dgm:presLayoutVars>
          <dgm:bulletEnabled val="1"/>
        </dgm:presLayoutVars>
      </dgm:prSet>
      <dgm:spPr/>
    </dgm:pt>
    <dgm:pt modelId="{182156A1-ADAF-4EC4-BD12-626D82D0EC06}" type="pres">
      <dgm:prSet presAssocID="{14344C98-CA35-411A-88FF-2E6796AF63B1}" presName="desBackupRightNorm" presStyleCnt="0"/>
      <dgm:spPr/>
    </dgm:pt>
    <dgm:pt modelId="{B772F7BA-7C65-40EB-A526-F07DD5377338}" type="pres">
      <dgm:prSet presAssocID="{FCC37FA1-D6A0-45A6-A092-E32F34ABDA75}" presName="desSpace" presStyleCnt="0"/>
      <dgm:spPr/>
    </dgm:pt>
    <dgm:pt modelId="{634CED9F-9A3D-49DC-BC32-562F43B03827}" type="pres">
      <dgm:prSet presAssocID="{91A7E6A4-A279-40D4-9410-71C1B43DA16A}" presName="desBackupLeftNorm" presStyleCnt="0"/>
      <dgm:spPr/>
    </dgm:pt>
    <dgm:pt modelId="{6552B92B-CD18-4767-A724-169C3FD127D4}" type="pres">
      <dgm:prSet presAssocID="{91A7E6A4-A279-40D4-9410-71C1B43DA16A}" presName="desComposite" presStyleCnt="0"/>
      <dgm:spPr/>
    </dgm:pt>
    <dgm:pt modelId="{B68163FD-6911-45FC-8450-4C0379A95379}" type="pres">
      <dgm:prSet presAssocID="{91A7E6A4-A279-40D4-9410-71C1B43DA16A}" presName="desCircle" presStyleLbl="node1" presStyleIdx="3" presStyleCnt="8"/>
      <dgm:spPr/>
    </dgm:pt>
    <dgm:pt modelId="{F18B762D-048A-4973-ABE8-17065EFEBB25}" type="pres">
      <dgm:prSet presAssocID="{91A7E6A4-A279-40D4-9410-71C1B43DA16A}" presName="chTx" presStyleLbl="revTx" presStyleIdx="8" presStyleCnt="20"/>
      <dgm:spPr/>
    </dgm:pt>
    <dgm:pt modelId="{2B6E337C-51CF-473B-8F07-3C7194CD5A55}" type="pres">
      <dgm:prSet presAssocID="{91A7E6A4-A279-40D4-9410-71C1B43DA16A}" presName="desTx" presStyleLbl="revTx" presStyleIdx="9" presStyleCnt="20">
        <dgm:presLayoutVars>
          <dgm:bulletEnabled val="1"/>
        </dgm:presLayoutVars>
      </dgm:prSet>
      <dgm:spPr/>
    </dgm:pt>
    <dgm:pt modelId="{E460F0E1-55A4-47FD-ABF6-1D57387FC46A}" type="pres">
      <dgm:prSet presAssocID="{91A7E6A4-A279-40D4-9410-71C1B43DA16A}" presName="desBackupRightNorm" presStyleCnt="0"/>
      <dgm:spPr/>
    </dgm:pt>
    <dgm:pt modelId="{D063EC3B-5182-41F6-8547-D6217D001540}" type="pres">
      <dgm:prSet presAssocID="{2E41785F-494F-43A4-9753-1D7DC0ED9311}" presName="desSpace" presStyleCnt="0"/>
      <dgm:spPr/>
    </dgm:pt>
    <dgm:pt modelId="{B0139843-D814-4947-A4E7-94DCF76E8A72}" type="pres">
      <dgm:prSet presAssocID="{6DC833D9-E461-4658-8F02-D01B0C58F811}" presName="parComposite" presStyleCnt="0"/>
      <dgm:spPr/>
    </dgm:pt>
    <dgm:pt modelId="{3FF588E7-80FA-48D2-93A3-AFD7F11F072E}" type="pres">
      <dgm:prSet presAssocID="{6DC833D9-E461-4658-8F02-D01B0C58F811}" presName="parBigCircle" presStyleLbl="node0" presStyleIdx="2" presStyleCnt="4"/>
      <dgm:spPr/>
    </dgm:pt>
    <dgm:pt modelId="{931BA24E-C68E-410E-B0E6-043AEC5C6337}" type="pres">
      <dgm:prSet presAssocID="{6DC833D9-E461-4658-8F02-D01B0C58F811}" presName="parTx" presStyleLbl="revTx" presStyleIdx="10" presStyleCnt="20"/>
      <dgm:spPr/>
    </dgm:pt>
    <dgm:pt modelId="{768A5442-DC1B-45CE-981F-A0DA161CBA1A}" type="pres">
      <dgm:prSet presAssocID="{6DC833D9-E461-4658-8F02-D01B0C58F811}" presName="bSpace" presStyleCnt="0"/>
      <dgm:spPr/>
    </dgm:pt>
    <dgm:pt modelId="{62B1ECBC-ED23-4A4D-99AF-E37571423F13}" type="pres">
      <dgm:prSet presAssocID="{6DC833D9-E461-4658-8F02-D01B0C58F811}" presName="parBackupNorm" presStyleCnt="0"/>
      <dgm:spPr/>
    </dgm:pt>
    <dgm:pt modelId="{99829196-3380-42FC-A81C-AC42B25281B9}" type="pres">
      <dgm:prSet presAssocID="{ECAFCD8E-84D6-4CAD-9C60-B4BF10DCA8C4}" presName="parSpace" presStyleCnt="0"/>
      <dgm:spPr/>
    </dgm:pt>
    <dgm:pt modelId="{9447BFFC-2816-4161-8A73-67AFAD5D3966}" type="pres">
      <dgm:prSet presAssocID="{E7A6C82F-775D-4742-AC85-5E55FDEF5047}" presName="desBackupLeftNorm" presStyleCnt="0"/>
      <dgm:spPr/>
    </dgm:pt>
    <dgm:pt modelId="{EFBB3DC2-46BC-4A0B-8262-1F1A405D074C}" type="pres">
      <dgm:prSet presAssocID="{E7A6C82F-775D-4742-AC85-5E55FDEF5047}" presName="desComposite" presStyleCnt="0"/>
      <dgm:spPr/>
    </dgm:pt>
    <dgm:pt modelId="{8920BA92-6573-419F-AE6C-C21E9E2E7F96}" type="pres">
      <dgm:prSet presAssocID="{E7A6C82F-775D-4742-AC85-5E55FDEF5047}" presName="desCircle" presStyleLbl="node1" presStyleIdx="4" presStyleCnt="8"/>
      <dgm:spPr/>
    </dgm:pt>
    <dgm:pt modelId="{F52EB2E0-7317-4986-B769-03A410D273ED}" type="pres">
      <dgm:prSet presAssocID="{E7A6C82F-775D-4742-AC85-5E55FDEF5047}" presName="chTx" presStyleLbl="revTx" presStyleIdx="11" presStyleCnt="20"/>
      <dgm:spPr/>
    </dgm:pt>
    <dgm:pt modelId="{F3C542CD-0B63-4128-BC4E-067483CF2C34}" type="pres">
      <dgm:prSet presAssocID="{E7A6C82F-775D-4742-AC85-5E55FDEF5047}" presName="desTx" presStyleLbl="revTx" presStyleIdx="12" presStyleCnt="20">
        <dgm:presLayoutVars>
          <dgm:bulletEnabled val="1"/>
        </dgm:presLayoutVars>
      </dgm:prSet>
      <dgm:spPr/>
    </dgm:pt>
    <dgm:pt modelId="{877FD993-8DB9-47AB-B699-6EECFCCF05B3}" type="pres">
      <dgm:prSet presAssocID="{E7A6C82F-775D-4742-AC85-5E55FDEF5047}" presName="desBackupRightNorm" presStyleCnt="0"/>
      <dgm:spPr/>
    </dgm:pt>
    <dgm:pt modelId="{85E28391-A6C2-4E3D-9718-02DAB67B935F}" type="pres">
      <dgm:prSet presAssocID="{554D3E5F-ECA0-4A73-8E99-983A2C4D681F}" presName="desSpace" presStyleCnt="0"/>
      <dgm:spPr/>
    </dgm:pt>
    <dgm:pt modelId="{DB4800DE-FAE8-41DC-BB01-9BFACDF242FA}" type="pres">
      <dgm:prSet presAssocID="{9726B9FD-0739-4977-829C-29BCBB7E9558}" presName="desBackupLeftNorm" presStyleCnt="0"/>
      <dgm:spPr/>
    </dgm:pt>
    <dgm:pt modelId="{D6709488-8FA2-429A-8C3D-FB0ACB44B8F2}" type="pres">
      <dgm:prSet presAssocID="{9726B9FD-0739-4977-829C-29BCBB7E9558}" presName="desComposite" presStyleCnt="0"/>
      <dgm:spPr/>
    </dgm:pt>
    <dgm:pt modelId="{58E0F8F0-EA92-4135-9C42-CE7E585753A8}" type="pres">
      <dgm:prSet presAssocID="{9726B9FD-0739-4977-829C-29BCBB7E9558}" presName="desCircle" presStyleLbl="node1" presStyleIdx="5" presStyleCnt="8"/>
      <dgm:spPr/>
    </dgm:pt>
    <dgm:pt modelId="{B349EA26-FF3F-4580-B36E-60B018D4DF8B}" type="pres">
      <dgm:prSet presAssocID="{9726B9FD-0739-4977-829C-29BCBB7E9558}" presName="chTx" presStyleLbl="revTx" presStyleIdx="13" presStyleCnt="20"/>
      <dgm:spPr/>
    </dgm:pt>
    <dgm:pt modelId="{E215F76F-0079-489B-B2CB-57C9665FBDCC}" type="pres">
      <dgm:prSet presAssocID="{9726B9FD-0739-4977-829C-29BCBB7E9558}" presName="desTx" presStyleLbl="revTx" presStyleIdx="14" presStyleCnt="20">
        <dgm:presLayoutVars>
          <dgm:bulletEnabled val="1"/>
        </dgm:presLayoutVars>
      </dgm:prSet>
      <dgm:spPr/>
    </dgm:pt>
    <dgm:pt modelId="{53300286-7833-414C-B7B6-708B93EB0EF6}" type="pres">
      <dgm:prSet presAssocID="{9726B9FD-0739-4977-829C-29BCBB7E9558}" presName="desBackupRightNorm" presStyleCnt="0"/>
      <dgm:spPr/>
    </dgm:pt>
    <dgm:pt modelId="{236CD9F8-5851-40E3-A310-958F6011489E}" type="pres">
      <dgm:prSet presAssocID="{BF47C7CB-23A5-4231-8213-EB72F19D234D}" presName="desSpace" presStyleCnt="0"/>
      <dgm:spPr/>
    </dgm:pt>
    <dgm:pt modelId="{8C1BC967-BC79-4A0C-8A6B-85F89A79D073}" type="pres">
      <dgm:prSet presAssocID="{F5ED637A-B895-4926-BFBE-A3047D10DA24}" presName="desBackupLeftNorm" presStyleCnt="0"/>
      <dgm:spPr/>
    </dgm:pt>
    <dgm:pt modelId="{86C6EBAA-F733-4280-83D0-0C3B1CA64034}" type="pres">
      <dgm:prSet presAssocID="{F5ED637A-B895-4926-BFBE-A3047D10DA24}" presName="desComposite" presStyleCnt="0"/>
      <dgm:spPr/>
    </dgm:pt>
    <dgm:pt modelId="{F4FDD749-05B0-47BA-9358-E0EBB4D781AC}" type="pres">
      <dgm:prSet presAssocID="{F5ED637A-B895-4926-BFBE-A3047D10DA24}" presName="desCircle" presStyleLbl="node1" presStyleIdx="6" presStyleCnt="8"/>
      <dgm:spPr/>
    </dgm:pt>
    <dgm:pt modelId="{B4F1087D-D02B-45E6-8B6A-21C1C34CFE06}" type="pres">
      <dgm:prSet presAssocID="{F5ED637A-B895-4926-BFBE-A3047D10DA24}" presName="chTx" presStyleLbl="revTx" presStyleIdx="15" presStyleCnt="20"/>
      <dgm:spPr/>
    </dgm:pt>
    <dgm:pt modelId="{56C8AD3D-E3D2-47B4-8E69-9C588DC5C2C0}" type="pres">
      <dgm:prSet presAssocID="{F5ED637A-B895-4926-BFBE-A3047D10DA24}" presName="desTx" presStyleLbl="revTx" presStyleIdx="16" presStyleCnt="20">
        <dgm:presLayoutVars>
          <dgm:bulletEnabled val="1"/>
        </dgm:presLayoutVars>
      </dgm:prSet>
      <dgm:spPr/>
    </dgm:pt>
    <dgm:pt modelId="{006C3BFA-82C5-477B-9704-B4F66CE956DB}" type="pres">
      <dgm:prSet presAssocID="{F5ED637A-B895-4926-BFBE-A3047D10DA24}" presName="desBackupRightNorm" presStyleCnt="0"/>
      <dgm:spPr/>
    </dgm:pt>
    <dgm:pt modelId="{C98FB431-A9C3-4A8A-93E9-BABE0896013B}" type="pres">
      <dgm:prSet presAssocID="{9570BDA2-1B17-4D69-BF1A-FCF6788DE62B}" presName="desSpace" presStyleCnt="0"/>
      <dgm:spPr/>
    </dgm:pt>
    <dgm:pt modelId="{BE454661-3EA5-47F2-B523-EF9AB56D79A8}" type="pres">
      <dgm:prSet presAssocID="{2DA71428-D19B-400A-95D1-E30FA69954DC}" presName="parComposite" presStyleCnt="0"/>
      <dgm:spPr/>
    </dgm:pt>
    <dgm:pt modelId="{82F44D61-688F-4B2F-B4B3-4E2950F9970D}" type="pres">
      <dgm:prSet presAssocID="{2DA71428-D19B-400A-95D1-E30FA69954DC}" presName="parBigCircle" presStyleLbl="node0" presStyleIdx="3" presStyleCnt="4"/>
      <dgm:spPr/>
    </dgm:pt>
    <dgm:pt modelId="{3E38D23F-DF7D-49B5-9872-20244A140247}" type="pres">
      <dgm:prSet presAssocID="{2DA71428-D19B-400A-95D1-E30FA69954DC}" presName="parTx" presStyleLbl="revTx" presStyleIdx="17" presStyleCnt="20"/>
      <dgm:spPr/>
    </dgm:pt>
    <dgm:pt modelId="{02AC4D1B-CD93-4EF8-8BB0-E80DD657F497}" type="pres">
      <dgm:prSet presAssocID="{2DA71428-D19B-400A-95D1-E30FA69954DC}" presName="bSpace" presStyleCnt="0"/>
      <dgm:spPr/>
    </dgm:pt>
    <dgm:pt modelId="{58D269EF-9A49-4F4E-B9D9-CB3A97665726}" type="pres">
      <dgm:prSet presAssocID="{2DA71428-D19B-400A-95D1-E30FA69954DC}" presName="parBackupNorm" presStyleCnt="0"/>
      <dgm:spPr/>
    </dgm:pt>
    <dgm:pt modelId="{0BD1C936-B92C-4980-A409-4A40158AEDE0}" type="pres">
      <dgm:prSet presAssocID="{B013336B-72C9-4907-A561-6B426BADBA6B}" presName="parSpace" presStyleCnt="0"/>
      <dgm:spPr/>
    </dgm:pt>
    <dgm:pt modelId="{B6F92533-C5F7-465A-B7BD-73F492F85161}" type="pres">
      <dgm:prSet presAssocID="{35528793-72B2-4A5C-A4EC-2E2D4FDF8312}" presName="desBackupLeftNorm" presStyleCnt="0"/>
      <dgm:spPr/>
    </dgm:pt>
    <dgm:pt modelId="{03599132-16E5-4CFB-B009-CCCC9BB289B3}" type="pres">
      <dgm:prSet presAssocID="{35528793-72B2-4A5C-A4EC-2E2D4FDF8312}" presName="desComposite" presStyleCnt="0"/>
      <dgm:spPr/>
    </dgm:pt>
    <dgm:pt modelId="{101B43CD-B507-4882-83BE-8D4E99E8D4E7}" type="pres">
      <dgm:prSet presAssocID="{35528793-72B2-4A5C-A4EC-2E2D4FDF8312}" presName="desCircle" presStyleLbl="node1" presStyleIdx="7" presStyleCnt="8"/>
      <dgm:spPr/>
    </dgm:pt>
    <dgm:pt modelId="{67681F81-3F70-4D89-ACCA-01021973E8FC}" type="pres">
      <dgm:prSet presAssocID="{35528793-72B2-4A5C-A4EC-2E2D4FDF8312}" presName="chTx" presStyleLbl="revTx" presStyleIdx="18" presStyleCnt="20"/>
      <dgm:spPr/>
    </dgm:pt>
    <dgm:pt modelId="{61806C10-2A60-4067-9B26-BECC298F2C24}" type="pres">
      <dgm:prSet presAssocID="{35528793-72B2-4A5C-A4EC-2E2D4FDF8312}" presName="desTx" presStyleLbl="revTx" presStyleIdx="19" presStyleCnt="20">
        <dgm:presLayoutVars>
          <dgm:bulletEnabled val="1"/>
        </dgm:presLayoutVars>
      </dgm:prSet>
      <dgm:spPr/>
    </dgm:pt>
    <dgm:pt modelId="{0AB95FFF-8F23-489D-A204-7603A068FB51}" type="pres">
      <dgm:prSet presAssocID="{35528793-72B2-4A5C-A4EC-2E2D4FDF8312}" presName="desBackupRightNorm" presStyleCnt="0"/>
      <dgm:spPr/>
    </dgm:pt>
    <dgm:pt modelId="{41D9AC84-5F5B-4F83-A7C8-905E7E80354B}" type="pres">
      <dgm:prSet presAssocID="{1FBC13F7-6AC1-49A1-8E83-42BA618DBBA0}" presName="desSpace" presStyleCnt="0"/>
      <dgm:spPr/>
    </dgm:pt>
  </dgm:ptLst>
  <dgm:cxnLst>
    <dgm:cxn modelId="{1C6B1B13-D603-4553-AA49-61511F62E312}" type="presOf" srcId="{9B850024-F69E-47B4-BB5A-D75218FA685C}" destId="{F3F68CE8-CA27-46C7-982F-EF221DF625D5}" srcOrd="0" destOrd="0" presId="urn:microsoft.com/office/officeart/2008/layout/CircleAccentTimeline"/>
    <dgm:cxn modelId="{F5D71321-5373-409B-89E0-CDAE1DBE9425}" srcId="{A658E674-4D00-404B-ABF0-7134B7E6B465}" destId="{AEC6FBA9-0B06-43C8-8453-7B5A01D57098}" srcOrd="0" destOrd="0" parTransId="{0B8CB2A7-D235-48FB-BAD3-056D3579888E}" sibTransId="{6B2FF920-4E49-4CC4-A9CA-FF2040A20420}"/>
    <dgm:cxn modelId="{8EE4F32C-F2B0-4749-89EC-5A7B3DC81F2E}" srcId="{2DA71428-D19B-400A-95D1-E30FA69954DC}" destId="{35528793-72B2-4A5C-A4EC-2E2D4FDF8312}" srcOrd="0" destOrd="0" parTransId="{652BDC94-555B-4305-BC59-CEF7A0250AFC}" sibTransId="{1FBC13F7-6AC1-49A1-8E83-42BA618DBBA0}"/>
    <dgm:cxn modelId="{31CAFC31-723B-4907-87BF-B170D6699C7A}" srcId="{9B850024-F69E-47B4-BB5A-D75218FA685C}" destId="{6DC833D9-E461-4658-8F02-D01B0C58F811}" srcOrd="2" destOrd="0" parTransId="{1A6D2BF8-13F8-4A92-A9EE-3471CF732D60}" sibTransId="{ECAFCD8E-84D6-4CAD-9C60-B4BF10DCA8C4}"/>
    <dgm:cxn modelId="{5199C839-6F95-40BB-B50A-6B4748AE349D}" type="presOf" srcId="{9726B9FD-0739-4977-829C-29BCBB7E9558}" destId="{B349EA26-FF3F-4580-B36E-60B018D4DF8B}" srcOrd="0" destOrd="0" presId="urn:microsoft.com/office/officeart/2008/layout/CircleAccentTimeline"/>
    <dgm:cxn modelId="{A188915C-FCED-4CD2-8ADF-D81EAB7CC8D7}" srcId="{9B850024-F69E-47B4-BB5A-D75218FA685C}" destId="{A658E674-4D00-404B-ABF0-7134B7E6B465}" srcOrd="0" destOrd="0" parTransId="{440DAAA5-DB67-4CFA-880F-A9142D278D62}" sibTransId="{B155DFCB-8A54-422B-8AA5-7C8ABF25A51A}"/>
    <dgm:cxn modelId="{4AFD6364-2770-4C37-AA56-E10AF6EC2D5F}" type="presOf" srcId="{F5ED637A-B895-4926-BFBE-A3047D10DA24}" destId="{B4F1087D-D02B-45E6-8B6A-21C1C34CFE06}" srcOrd="0" destOrd="0" presId="urn:microsoft.com/office/officeart/2008/layout/CircleAccentTimeline"/>
    <dgm:cxn modelId="{E24FB14E-045D-48F1-915D-92B0A046E36F}" srcId="{A658E674-4D00-404B-ABF0-7134B7E6B465}" destId="{33AB6E1B-6188-46C7-8480-AAE99B517EE4}" srcOrd="1" destOrd="0" parTransId="{80C55A1D-2F9D-4F3D-BC92-F6B1F168EBB2}" sibTransId="{84119243-3510-4863-8285-5FDC4DA138D0}"/>
    <dgm:cxn modelId="{8F6B5A70-8D3D-4928-8A47-F3DD134E2536}" srcId="{9B850024-F69E-47B4-BB5A-D75218FA685C}" destId="{2DA71428-D19B-400A-95D1-E30FA69954DC}" srcOrd="3" destOrd="0" parTransId="{5F77A0D0-F7A2-4E14-9C16-6F4E213D7F0F}" sibTransId="{B013336B-72C9-4907-A561-6B426BADBA6B}"/>
    <dgm:cxn modelId="{7F59B052-8516-4547-813C-2721EE7FA9C4}" srcId="{05492882-9BF5-46B8-BAC9-46D8C1E03844}" destId="{14344C98-CA35-411A-88FF-2E6796AF63B1}" srcOrd="0" destOrd="0" parTransId="{F65828AF-BB91-4B7B-90B3-DF7874930E3A}" sibTransId="{FCC37FA1-D6A0-45A6-A092-E32F34ABDA75}"/>
    <dgm:cxn modelId="{6F704A75-3B0D-496F-89CD-BAE63C387931}" type="presOf" srcId="{35528793-72B2-4A5C-A4EC-2E2D4FDF8312}" destId="{67681F81-3F70-4D89-ACCA-01021973E8FC}" srcOrd="0" destOrd="0" presId="urn:microsoft.com/office/officeart/2008/layout/CircleAccentTimeline"/>
    <dgm:cxn modelId="{2620407E-B270-4543-BB40-4FE938C4F84A}" type="presOf" srcId="{A658E674-4D00-404B-ABF0-7134B7E6B465}" destId="{71BB5B9B-877D-401D-A88A-E68518017B66}" srcOrd="0" destOrd="0" presId="urn:microsoft.com/office/officeart/2008/layout/CircleAccentTimeline"/>
    <dgm:cxn modelId="{89043281-1898-43FD-81F7-8A667B861272}" type="presOf" srcId="{6DC833D9-E461-4658-8F02-D01B0C58F811}" destId="{931BA24E-C68E-410E-B0E6-043AEC5C6337}" srcOrd="0" destOrd="0" presId="urn:microsoft.com/office/officeart/2008/layout/CircleAccentTimeline"/>
    <dgm:cxn modelId="{78BF5C8F-FD99-40FB-BE1C-F5FDBE45439D}" type="presOf" srcId="{91A7E6A4-A279-40D4-9410-71C1B43DA16A}" destId="{F18B762D-048A-4973-ABE8-17065EFEBB25}" srcOrd="0" destOrd="0" presId="urn:microsoft.com/office/officeart/2008/layout/CircleAccentTimeline"/>
    <dgm:cxn modelId="{293179A3-66DA-41FF-A35B-33016992450C}" type="presOf" srcId="{AEC6FBA9-0B06-43C8-8453-7B5A01D57098}" destId="{165DE7E2-7469-4793-8C5F-963A530041EA}" srcOrd="0" destOrd="0" presId="urn:microsoft.com/office/officeart/2008/layout/CircleAccentTimeline"/>
    <dgm:cxn modelId="{F43361A7-511D-40D8-B223-D9FAB3F258FC}" type="presOf" srcId="{E7A6C82F-775D-4742-AC85-5E55FDEF5047}" destId="{F52EB2E0-7317-4986-B769-03A410D273ED}" srcOrd="0" destOrd="0" presId="urn:microsoft.com/office/officeart/2008/layout/CircleAccentTimeline"/>
    <dgm:cxn modelId="{9BA674A7-3A43-4382-8A09-909670E6B8C5}" srcId="{9B850024-F69E-47B4-BB5A-D75218FA685C}" destId="{05492882-9BF5-46B8-BAC9-46D8C1E03844}" srcOrd="1" destOrd="0" parTransId="{D7AC35D1-DED2-488E-908D-10F51E1D5077}" sibTransId="{A5BD53FD-8989-4868-9F27-7069D6C1FBF0}"/>
    <dgm:cxn modelId="{74F0A6AF-D7ED-4304-AC63-C85DA75658C2}" type="presOf" srcId="{33AB6E1B-6188-46C7-8480-AAE99B517EE4}" destId="{D1B0A2BC-6061-4459-9CDC-C80C67775E53}" srcOrd="0" destOrd="0" presId="urn:microsoft.com/office/officeart/2008/layout/CircleAccentTimeline"/>
    <dgm:cxn modelId="{426FD6C9-2134-42A2-B537-A677108541E8}" type="presOf" srcId="{2DA71428-D19B-400A-95D1-E30FA69954DC}" destId="{3E38D23F-DF7D-49B5-9872-20244A140247}" srcOrd="0" destOrd="0" presId="urn:microsoft.com/office/officeart/2008/layout/CircleAccentTimeline"/>
    <dgm:cxn modelId="{16C28BCA-690E-4AD3-95F4-8FA51961036F}" srcId="{6DC833D9-E461-4658-8F02-D01B0C58F811}" destId="{F5ED637A-B895-4926-BFBE-A3047D10DA24}" srcOrd="2" destOrd="0" parTransId="{F1F49235-1AC1-42CF-BBAD-097530F67E11}" sibTransId="{9570BDA2-1B17-4D69-BF1A-FCF6788DE62B}"/>
    <dgm:cxn modelId="{75B211CF-8CB5-49A1-98BD-83673B60C736}" srcId="{6DC833D9-E461-4658-8F02-D01B0C58F811}" destId="{9726B9FD-0739-4977-829C-29BCBB7E9558}" srcOrd="1" destOrd="0" parTransId="{EB4B6715-23CC-4EEC-BD63-FF725659F554}" sibTransId="{BF47C7CB-23A5-4231-8213-EB72F19D234D}"/>
    <dgm:cxn modelId="{5031F2D8-0BA3-4C9E-8AB8-F112E6252F1C}" type="presOf" srcId="{05492882-9BF5-46B8-BAC9-46D8C1E03844}" destId="{E7550F02-0E6B-490A-886E-C8325B3CEC68}" srcOrd="0" destOrd="0" presId="urn:microsoft.com/office/officeart/2008/layout/CircleAccentTimeline"/>
    <dgm:cxn modelId="{C7E6FAD8-8AC7-414C-9669-7CA4F37DD2FB}" srcId="{6DC833D9-E461-4658-8F02-D01B0C58F811}" destId="{E7A6C82F-775D-4742-AC85-5E55FDEF5047}" srcOrd="0" destOrd="0" parTransId="{7C24B379-BAB4-49B1-AEE2-168093DD56DF}" sibTransId="{554D3E5F-ECA0-4A73-8E99-983A2C4D681F}"/>
    <dgm:cxn modelId="{696A8CE1-6457-4F0D-BDA5-D2965CE621D9}" srcId="{05492882-9BF5-46B8-BAC9-46D8C1E03844}" destId="{91A7E6A4-A279-40D4-9410-71C1B43DA16A}" srcOrd="1" destOrd="0" parTransId="{68409AA8-99DD-4F4A-8391-3AD28C2C9262}" sibTransId="{2E41785F-494F-43A4-9753-1D7DC0ED9311}"/>
    <dgm:cxn modelId="{4D7DD6FA-032A-413C-9CAC-58C878B2C682}" type="presOf" srcId="{14344C98-CA35-411A-88FF-2E6796AF63B1}" destId="{E00EF106-68D7-41B8-9DDF-29C0CC0F5013}" srcOrd="0" destOrd="0" presId="urn:microsoft.com/office/officeart/2008/layout/CircleAccentTimeline"/>
    <dgm:cxn modelId="{C090BD30-BFEB-4925-BA59-4E1C1899028B}" type="presParOf" srcId="{F3F68CE8-CA27-46C7-982F-EF221DF625D5}" destId="{7938FDDF-B635-4C19-8660-9D299EF9584F}" srcOrd="0" destOrd="0" presId="urn:microsoft.com/office/officeart/2008/layout/CircleAccentTimeline"/>
    <dgm:cxn modelId="{9A66B7B2-E330-4DB0-AB3E-4C2070B72ABC}" type="presParOf" srcId="{7938FDDF-B635-4C19-8660-9D299EF9584F}" destId="{1856520E-6E0D-4443-9E17-CEFCDAC5EE20}" srcOrd="0" destOrd="0" presId="urn:microsoft.com/office/officeart/2008/layout/CircleAccentTimeline"/>
    <dgm:cxn modelId="{E861C2C6-2559-4802-B00F-1AE42615176C}" type="presParOf" srcId="{7938FDDF-B635-4C19-8660-9D299EF9584F}" destId="{71BB5B9B-877D-401D-A88A-E68518017B66}" srcOrd="1" destOrd="0" presId="urn:microsoft.com/office/officeart/2008/layout/CircleAccentTimeline"/>
    <dgm:cxn modelId="{248C58F6-B8EB-4493-B269-1A5ADA5BFF28}" type="presParOf" srcId="{7938FDDF-B635-4C19-8660-9D299EF9584F}" destId="{DFC1CBF9-64DC-460A-B7E6-4C574D3687EF}" srcOrd="2" destOrd="0" presId="urn:microsoft.com/office/officeart/2008/layout/CircleAccentTimeline"/>
    <dgm:cxn modelId="{FBC40CF8-3C6A-40CC-902C-0D72F082F54F}" type="presParOf" srcId="{F3F68CE8-CA27-46C7-982F-EF221DF625D5}" destId="{9B9A4D72-B7DE-47C4-B76F-2876F00BBA10}" srcOrd="1" destOrd="0" presId="urn:microsoft.com/office/officeart/2008/layout/CircleAccentTimeline"/>
    <dgm:cxn modelId="{B1AB0E34-8D27-4886-A793-EF3DA05FDD3E}" type="presParOf" srcId="{F3F68CE8-CA27-46C7-982F-EF221DF625D5}" destId="{A4145DF5-E192-431D-AFDB-F9AE7931992F}" srcOrd="2" destOrd="0" presId="urn:microsoft.com/office/officeart/2008/layout/CircleAccentTimeline"/>
    <dgm:cxn modelId="{A1163DA6-68AB-456A-A893-E097539DFCDD}" type="presParOf" srcId="{F3F68CE8-CA27-46C7-982F-EF221DF625D5}" destId="{5DAA8CB9-2F74-41B2-AEB8-5C17F6C06417}" srcOrd="3" destOrd="0" presId="urn:microsoft.com/office/officeart/2008/layout/CircleAccentTimeline"/>
    <dgm:cxn modelId="{98FC0DCF-CF3C-44CA-A289-A2AD59F0E956}" type="presParOf" srcId="{F3F68CE8-CA27-46C7-982F-EF221DF625D5}" destId="{EA39D618-40F7-438D-B6BC-772637EB0AE4}" srcOrd="4" destOrd="0" presId="urn:microsoft.com/office/officeart/2008/layout/CircleAccentTimeline"/>
    <dgm:cxn modelId="{B085A147-EB51-4368-AF50-1766423083FC}" type="presParOf" srcId="{EA39D618-40F7-438D-B6BC-772637EB0AE4}" destId="{5DFC852F-6517-4261-849D-276CC904F064}" srcOrd="0" destOrd="0" presId="urn:microsoft.com/office/officeart/2008/layout/CircleAccentTimeline"/>
    <dgm:cxn modelId="{7F367EB0-9D62-48A7-B35A-04D0AD46C1FA}" type="presParOf" srcId="{EA39D618-40F7-438D-B6BC-772637EB0AE4}" destId="{165DE7E2-7469-4793-8C5F-963A530041EA}" srcOrd="1" destOrd="0" presId="urn:microsoft.com/office/officeart/2008/layout/CircleAccentTimeline"/>
    <dgm:cxn modelId="{5ACBD3B6-06B9-42C6-93A5-9263E7D49665}" type="presParOf" srcId="{EA39D618-40F7-438D-B6BC-772637EB0AE4}" destId="{C9808D6E-D50B-435E-910C-B31A56119C05}" srcOrd="2" destOrd="0" presId="urn:microsoft.com/office/officeart/2008/layout/CircleAccentTimeline"/>
    <dgm:cxn modelId="{8B4D7DCB-B2B0-4A9E-9825-DE76E9840685}" type="presParOf" srcId="{F3F68CE8-CA27-46C7-982F-EF221DF625D5}" destId="{FDC679C8-2DD7-4EBA-BF85-362005D7A3C8}" srcOrd="5" destOrd="0" presId="urn:microsoft.com/office/officeart/2008/layout/CircleAccentTimeline"/>
    <dgm:cxn modelId="{B023F2AE-8C45-4105-94B0-A53D7D3A6994}" type="presParOf" srcId="{F3F68CE8-CA27-46C7-982F-EF221DF625D5}" destId="{E5E2BDC5-1B5C-48E3-82E5-90E6C7FB9063}" srcOrd="6" destOrd="0" presId="urn:microsoft.com/office/officeart/2008/layout/CircleAccentTimeline"/>
    <dgm:cxn modelId="{776840C2-030F-499F-A469-225DB89B2F42}" type="presParOf" srcId="{F3F68CE8-CA27-46C7-982F-EF221DF625D5}" destId="{0BED97A1-0AB8-4904-9AAD-1BEAC0AD4CC9}" srcOrd="7" destOrd="0" presId="urn:microsoft.com/office/officeart/2008/layout/CircleAccentTimeline"/>
    <dgm:cxn modelId="{B57D0F60-B43D-4067-A1B0-E7AB90595D49}" type="presParOf" srcId="{F3F68CE8-CA27-46C7-982F-EF221DF625D5}" destId="{F91BE50F-DCB9-4989-A63F-A5C0CA5DBE6D}" srcOrd="8" destOrd="0" presId="urn:microsoft.com/office/officeart/2008/layout/CircleAccentTimeline"/>
    <dgm:cxn modelId="{E3FAB016-10D1-43BB-8F81-40216B05E61A}" type="presParOf" srcId="{F91BE50F-DCB9-4989-A63F-A5C0CA5DBE6D}" destId="{43E36847-181C-498B-B5A2-EE6DBD083F53}" srcOrd="0" destOrd="0" presId="urn:microsoft.com/office/officeart/2008/layout/CircleAccentTimeline"/>
    <dgm:cxn modelId="{82E3178F-26D3-46C4-A811-5D4397AE41AC}" type="presParOf" srcId="{F91BE50F-DCB9-4989-A63F-A5C0CA5DBE6D}" destId="{D1B0A2BC-6061-4459-9CDC-C80C67775E53}" srcOrd="1" destOrd="0" presId="urn:microsoft.com/office/officeart/2008/layout/CircleAccentTimeline"/>
    <dgm:cxn modelId="{BBC4E19C-407F-4D7E-837F-EB13364F0CD6}" type="presParOf" srcId="{F91BE50F-DCB9-4989-A63F-A5C0CA5DBE6D}" destId="{8D99959A-AD46-4D76-919C-A54A5B8073E4}" srcOrd="2" destOrd="0" presId="urn:microsoft.com/office/officeart/2008/layout/CircleAccentTimeline"/>
    <dgm:cxn modelId="{E6CC4929-9B14-4A2A-A8CD-242EE80D117F}" type="presParOf" srcId="{F3F68CE8-CA27-46C7-982F-EF221DF625D5}" destId="{584E7359-3015-4AF7-AD01-221FF71BBEDF}" srcOrd="9" destOrd="0" presId="urn:microsoft.com/office/officeart/2008/layout/CircleAccentTimeline"/>
    <dgm:cxn modelId="{0F6076C3-7816-4C89-9569-52D54F999DDF}" type="presParOf" srcId="{F3F68CE8-CA27-46C7-982F-EF221DF625D5}" destId="{15920DF3-3185-4777-BC0D-08DA09C68CCD}" srcOrd="10" destOrd="0" presId="urn:microsoft.com/office/officeart/2008/layout/CircleAccentTimeline"/>
    <dgm:cxn modelId="{4C86F37C-5852-486F-81C2-57B4E61649FE}" type="presParOf" srcId="{F3F68CE8-CA27-46C7-982F-EF221DF625D5}" destId="{0EE57D9D-1BEF-41DB-8B8F-85B6F4BBB80C}" srcOrd="11" destOrd="0" presId="urn:microsoft.com/office/officeart/2008/layout/CircleAccentTimeline"/>
    <dgm:cxn modelId="{5F9AEDFA-DE53-4B83-A11A-031CB23F064D}" type="presParOf" srcId="{0EE57D9D-1BEF-41DB-8B8F-85B6F4BBB80C}" destId="{F86F6297-4ACD-4135-91FC-C66EB776E90D}" srcOrd="0" destOrd="0" presId="urn:microsoft.com/office/officeart/2008/layout/CircleAccentTimeline"/>
    <dgm:cxn modelId="{9DD32BC4-9406-4E26-AB11-A94DF77F0E3A}" type="presParOf" srcId="{0EE57D9D-1BEF-41DB-8B8F-85B6F4BBB80C}" destId="{E7550F02-0E6B-490A-886E-C8325B3CEC68}" srcOrd="1" destOrd="0" presId="urn:microsoft.com/office/officeart/2008/layout/CircleAccentTimeline"/>
    <dgm:cxn modelId="{21CDAFC3-3CBD-45E5-9FCE-134A671284E2}" type="presParOf" srcId="{0EE57D9D-1BEF-41DB-8B8F-85B6F4BBB80C}" destId="{45AF7EA3-419C-4164-BE8C-36F68E9E28F4}" srcOrd="2" destOrd="0" presId="urn:microsoft.com/office/officeart/2008/layout/CircleAccentTimeline"/>
    <dgm:cxn modelId="{C85375CE-1AE3-41D0-ADC7-F3B91EC89E1B}" type="presParOf" srcId="{F3F68CE8-CA27-46C7-982F-EF221DF625D5}" destId="{9A73F5C4-FE49-4F31-8ABC-58A6902B08BD}" srcOrd="12" destOrd="0" presId="urn:microsoft.com/office/officeart/2008/layout/CircleAccentTimeline"/>
    <dgm:cxn modelId="{B7E78B15-7993-41D7-B188-FE2C53B90611}" type="presParOf" srcId="{F3F68CE8-CA27-46C7-982F-EF221DF625D5}" destId="{8A00FE48-1DB6-4320-AC54-085985E7D777}" srcOrd="13" destOrd="0" presId="urn:microsoft.com/office/officeart/2008/layout/CircleAccentTimeline"/>
    <dgm:cxn modelId="{770A3F31-E3AE-46B7-8A59-12FEC93889EA}" type="presParOf" srcId="{F3F68CE8-CA27-46C7-982F-EF221DF625D5}" destId="{E9C3AC12-5E77-4BE5-94B9-D9F91957FCC5}" srcOrd="14" destOrd="0" presId="urn:microsoft.com/office/officeart/2008/layout/CircleAccentTimeline"/>
    <dgm:cxn modelId="{4A967393-E60B-4A18-B494-29E6AACE4833}" type="presParOf" srcId="{F3F68CE8-CA27-46C7-982F-EF221DF625D5}" destId="{55236436-2262-4AE4-A0FE-8D5BAD574C86}" srcOrd="15" destOrd="0" presId="urn:microsoft.com/office/officeart/2008/layout/CircleAccentTimeline"/>
    <dgm:cxn modelId="{9C88892E-A02A-4506-BA1D-E7E9F68DEC15}" type="presParOf" srcId="{55236436-2262-4AE4-A0FE-8D5BAD574C86}" destId="{32F38D8E-7BC9-4F1B-A8BA-3EFF206AA98C}" srcOrd="0" destOrd="0" presId="urn:microsoft.com/office/officeart/2008/layout/CircleAccentTimeline"/>
    <dgm:cxn modelId="{42244621-A9C7-4914-9950-5740144451C0}" type="presParOf" srcId="{55236436-2262-4AE4-A0FE-8D5BAD574C86}" destId="{E00EF106-68D7-41B8-9DDF-29C0CC0F5013}" srcOrd="1" destOrd="0" presId="urn:microsoft.com/office/officeart/2008/layout/CircleAccentTimeline"/>
    <dgm:cxn modelId="{0EDB0A65-CC81-4DAA-83A5-0ACF91599BE4}" type="presParOf" srcId="{55236436-2262-4AE4-A0FE-8D5BAD574C86}" destId="{CCC99CFB-2D75-4C49-86D1-AC8457F38F6B}" srcOrd="2" destOrd="0" presId="urn:microsoft.com/office/officeart/2008/layout/CircleAccentTimeline"/>
    <dgm:cxn modelId="{F22B77E3-9B0A-4D07-B263-D7849B6E2F8D}" type="presParOf" srcId="{F3F68CE8-CA27-46C7-982F-EF221DF625D5}" destId="{182156A1-ADAF-4EC4-BD12-626D82D0EC06}" srcOrd="16" destOrd="0" presId="urn:microsoft.com/office/officeart/2008/layout/CircleAccentTimeline"/>
    <dgm:cxn modelId="{F457ACA1-F1C6-4D50-9E45-3E3F99635E41}" type="presParOf" srcId="{F3F68CE8-CA27-46C7-982F-EF221DF625D5}" destId="{B772F7BA-7C65-40EB-A526-F07DD5377338}" srcOrd="17" destOrd="0" presId="urn:microsoft.com/office/officeart/2008/layout/CircleAccentTimeline"/>
    <dgm:cxn modelId="{3DEEA69F-BF40-4AA2-8B0D-08E1E36F5C1D}" type="presParOf" srcId="{F3F68CE8-CA27-46C7-982F-EF221DF625D5}" destId="{634CED9F-9A3D-49DC-BC32-562F43B03827}" srcOrd="18" destOrd="0" presId="urn:microsoft.com/office/officeart/2008/layout/CircleAccentTimeline"/>
    <dgm:cxn modelId="{5C364A63-23E6-478E-98D7-7C84A711B000}" type="presParOf" srcId="{F3F68CE8-CA27-46C7-982F-EF221DF625D5}" destId="{6552B92B-CD18-4767-A724-169C3FD127D4}" srcOrd="19" destOrd="0" presId="urn:microsoft.com/office/officeart/2008/layout/CircleAccentTimeline"/>
    <dgm:cxn modelId="{CA22F24F-CC56-40EC-8BE7-9FBB73435D7E}" type="presParOf" srcId="{6552B92B-CD18-4767-A724-169C3FD127D4}" destId="{B68163FD-6911-45FC-8450-4C0379A95379}" srcOrd="0" destOrd="0" presId="urn:microsoft.com/office/officeart/2008/layout/CircleAccentTimeline"/>
    <dgm:cxn modelId="{7773712D-E5B6-4062-85C9-E2A4D1C0C392}" type="presParOf" srcId="{6552B92B-CD18-4767-A724-169C3FD127D4}" destId="{F18B762D-048A-4973-ABE8-17065EFEBB25}" srcOrd="1" destOrd="0" presId="urn:microsoft.com/office/officeart/2008/layout/CircleAccentTimeline"/>
    <dgm:cxn modelId="{2E9544B8-FE10-45E5-9748-680C265E7F54}" type="presParOf" srcId="{6552B92B-CD18-4767-A724-169C3FD127D4}" destId="{2B6E337C-51CF-473B-8F07-3C7194CD5A55}" srcOrd="2" destOrd="0" presId="urn:microsoft.com/office/officeart/2008/layout/CircleAccentTimeline"/>
    <dgm:cxn modelId="{759CAF0D-50D9-40AC-AFE2-98131B6547ED}" type="presParOf" srcId="{F3F68CE8-CA27-46C7-982F-EF221DF625D5}" destId="{E460F0E1-55A4-47FD-ABF6-1D57387FC46A}" srcOrd="20" destOrd="0" presId="urn:microsoft.com/office/officeart/2008/layout/CircleAccentTimeline"/>
    <dgm:cxn modelId="{0359FBC8-B164-414F-8DA7-DFE02C376297}" type="presParOf" srcId="{F3F68CE8-CA27-46C7-982F-EF221DF625D5}" destId="{D063EC3B-5182-41F6-8547-D6217D001540}" srcOrd="21" destOrd="0" presId="urn:microsoft.com/office/officeart/2008/layout/CircleAccentTimeline"/>
    <dgm:cxn modelId="{23260FA5-5455-4C56-A359-FBF2335D77FA}" type="presParOf" srcId="{F3F68CE8-CA27-46C7-982F-EF221DF625D5}" destId="{B0139843-D814-4947-A4E7-94DCF76E8A72}" srcOrd="22" destOrd="0" presId="urn:microsoft.com/office/officeart/2008/layout/CircleAccentTimeline"/>
    <dgm:cxn modelId="{19082609-6233-48A6-A53B-39F558F06BC9}" type="presParOf" srcId="{B0139843-D814-4947-A4E7-94DCF76E8A72}" destId="{3FF588E7-80FA-48D2-93A3-AFD7F11F072E}" srcOrd="0" destOrd="0" presId="urn:microsoft.com/office/officeart/2008/layout/CircleAccentTimeline"/>
    <dgm:cxn modelId="{D087244A-41ED-4240-9BB8-EBC7D9963EB7}" type="presParOf" srcId="{B0139843-D814-4947-A4E7-94DCF76E8A72}" destId="{931BA24E-C68E-410E-B0E6-043AEC5C6337}" srcOrd="1" destOrd="0" presId="urn:microsoft.com/office/officeart/2008/layout/CircleAccentTimeline"/>
    <dgm:cxn modelId="{2120C7AD-0645-4EEB-8341-A8876DE28301}" type="presParOf" srcId="{B0139843-D814-4947-A4E7-94DCF76E8A72}" destId="{768A5442-DC1B-45CE-981F-A0DA161CBA1A}" srcOrd="2" destOrd="0" presId="urn:microsoft.com/office/officeart/2008/layout/CircleAccentTimeline"/>
    <dgm:cxn modelId="{EFC0B84E-8653-4285-841B-C3611425AB7E}" type="presParOf" srcId="{F3F68CE8-CA27-46C7-982F-EF221DF625D5}" destId="{62B1ECBC-ED23-4A4D-99AF-E37571423F13}" srcOrd="23" destOrd="0" presId="urn:microsoft.com/office/officeart/2008/layout/CircleAccentTimeline"/>
    <dgm:cxn modelId="{16718C72-E263-4ACF-85E7-55480AAB2B7C}" type="presParOf" srcId="{F3F68CE8-CA27-46C7-982F-EF221DF625D5}" destId="{99829196-3380-42FC-A81C-AC42B25281B9}" srcOrd="24" destOrd="0" presId="urn:microsoft.com/office/officeart/2008/layout/CircleAccentTimeline"/>
    <dgm:cxn modelId="{402C96E1-35C1-4AA1-8287-89854A484B3D}" type="presParOf" srcId="{F3F68CE8-CA27-46C7-982F-EF221DF625D5}" destId="{9447BFFC-2816-4161-8A73-67AFAD5D3966}" srcOrd="25" destOrd="0" presId="urn:microsoft.com/office/officeart/2008/layout/CircleAccentTimeline"/>
    <dgm:cxn modelId="{3F4AE532-FAB0-4580-88BB-85BE0998B022}" type="presParOf" srcId="{F3F68CE8-CA27-46C7-982F-EF221DF625D5}" destId="{EFBB3DC2-46BC-4A0B-8262-1F1A405D074C}" srcOrd="26" destOrd="0" presId="urn:microsoft.com/office/officeart/2008/layout/CircleAccentTimeline"/>
    <dgm:cxn modelId="{BE11EFD4-488E-4A99-B7E2-823E6A8FAD8C}" type="presParOf" srcId="{EFBB3DC2-46BC-4A0B-8262-1F1A405D074C}" destId="{8920BA92-6573-419F-AE6C-C21E9E2E7F96}" srcOrd="0" destOrd="0" presId="urn:microsoft.com/office/officeart/2008/layout/CircleAccentTimeline"/>
    <dgm:cxn modelId="{5B18F963-0B5B-4EDE-9C0B-18B5C33A5507}" type="presParOf" srcId="{EFBB3DC2-46BC-4A0B-8262-1F1A405D074C}" destId="{F52EB2E0-7317-4986-B769-03A410D273ED}" srcOrd="1" destOrd="0" presId="urn:microsoft.com/office/officeart/2008/layout/CircleAccentTimeline"/>
    <dgm:cxn modelId="{48B31F14-C96E-478D-8206-45B8812A845A}" type="presParOf" srcId="{EFBB3DC2-46BC-4A0B-8262-1F1A405D074C}" destId="{F3C542CD-0B63-4128-BC4E-067483CF2C34}" srcOrd="2" destOrd="0" presId="urn:microsoft.com/office/officeart/2008/layout/CircleAccentTimeline"/>
    <dgm:cxn modelId="{3373AABF-75E7-451D-8456-8B2994B733EC}" type="presParOf" srcId="{F3F68CE8-CA27-46C7-982F-EF221DF625D5}" destId="{877FD993-8DB9-47AB-B699-6EECFCCF05B3}" srcOrd="27" destOrd="0" presId="urn:microsoft.com/office/officeart/2008/layout/CircleAccentTimeline"/>
    <dgm:cxn modelId="{2180D78F-AD58-409E-B9EB-F4712A14B186}" type="presParOf" srcId="{F3F68CE8-CA27-46C7-982F-EF221DF625D5}" destId="{85E28391-A6C2-4E3D-9718-02DAB67B935F}" srcOrd="28" destOrd="0" presId="urn:microsoft.com/office/officeart/2008/layout/CircleAccentTimeline"/>
    <dgm:cxn modelId="{BD79DD90-4F79-4B1B-9D5D-ACFECBA4F490}" type="presParOf" srcId="{F3F68CE8-CA27-46C7-982F-EF221DF625D5}" destId="{DB4800DE-FAE8-41DC-BB01-9BFACDF242FA}" srcOrd="29" destOrd="0" presId="urn:microsoft.com/office/officeart/2008/layout/CircleAccentTimeline"/>
    <dgm:cxn modelId="{E3B5F994-8AC9-478E-A891-213C286939C7}" type="presParOf" srcId="{F3F68CE8-CA27-46C7-982F-EF221DF625D5}" destId="{D6709488-8FA2-429A-8C3D-FB0ACB44B8F2}" srcOrd="30" destOrd="0" presId="urn:microsoft.com/office/officeart/2008/layout/CircleAccentTimeline"/>
    <dgm:cxn modelId="{1114FF0B-D7C3-40F2-823E-9991792B95E7}" type="presParOf" srcId="{D6709488-8FA2-429A-8C3D-FB0ACB44B8F2}" destId="{58E0F8F0-EA92-4135-9C42-CE7E585753A8}" srcOrd="0" destOrd="0" presId="urn:microsoft.com/office/officeart/2008/layout/CircleAccentTimeline"/>
    <dgm:cxn modelId="{26F81CC1-E1F9-4040-A59A-B75703850691}" type="presParOf" srcId="{D6709488-8FA2-429A-8C3D-FB0ACB44B8F2}" destId="{B349EA26-FF3F-4580-B36E-60B018D4DF8B}" srcOrd="1" destOrd="0" presId="urn:microsoft.com/office/officeart/2008/layout/CircleAccentTimeline"/>
    <dgm:cxn modelId="{AE0878E2-5098-45DE-B450-4AED4992DD10}" type="presParOf" srcId="{D6709488-8FA2-429A-8C3D-FB0ACB44B8F2}" destId="{E215F76F-0079-489B-B2CB-57C9665FBDCC}" srcOrd="2" destOrd="0" presId="urn:microsoft.com/office/officeart/2008/layout/CircleAccentTimeline"/>
    <dgm:cxn modelId="{CF66A756-31D6-498E-B5E4-7C2EC0CD6D4A}" type="presParOf" srcId="{F3F68CE8-CA27-46C7-982F-EF221DF625D5}" destId="{53300286-7833-414C-B7B6-708B93EB0EF6}" srcOrd="31" destOrd="0" presId="urn:microsoft.com/office/officeart/2008/layout/CircleAccentTimeline"/>
    <dgm:cxn modelId="{8A5158BC-CC0A-42DC-BF13-0DBEBB093D71}" type="presParOf" srcId="{F3F68CE8-CA27-46C7-982F-EF221DF625D5}" destId="{236CD9F8-5851-40E3-A310-958F6011489E}" srcOrd="32" destOrd="0" presId="urn:microsoft.com/office/officeart/2008/layout/CircleAccentTimeline"/>
    <dgm:cxn modelId="{B74B7AD0-B2F1-42D0-A031-C80C681BE13A}" type="presParOf" srcId="{F3F68CE8-CA27-46C7-982F-EF221DF625D5}" destId="{8C1BC967-BC79-4A0C-8A6B-85F89A79D073}" srcOrd="33" destOrd="0" presId="urn:microsoft.com/office/officeart/2008/layout/CircleAccentTimeline"/>
    <dgm:cxn modelId="{DFDA1EF8-2775-44FB-82EF-376530032C63}" type="presParOf" srcId="{F3F68CE8-CA27-46C7-982F-EF221DF625D5}" destId="{86C6EBAA-F733-4280-83D0-0C3B1CA64034}" srcOrd="34" destOrd="0" presId="urn:microsoft.com/office/officeart/2008/layout/CircleAccentTimeline"/>
    <dgm:cxn modelId="{7F4287EB-544C-44FF-B7AC-1AE926167BA9}" type="presParOf" srcId="{86C6EBAA-F733-4280-83D0-0C3B1CA64034}" destId="{F4FDD749-05B0-47BA-9358-E0EBB4D781AC}" srcOrd="0" destOrd="0" presId="urn:microsoft.com/office/officeart/2008/layout/CircleAccentTimeline"/>
    <dgm:cxn modelId="{04950C70-E114-454F-B733-4FC407E43AF7}" type="presParOf" srcId="{86C6EBAA-F733-4280-83D0-0C3B1CA64034}" destId="{B4F1087D-D02B-45E6-8B6A-21C1C34CFE06}" srcOrd="1" destOrd="0" presId="urn:microsoft.com/office/officeart/2008/layout/CircleAccentTimeline"/>
    <dgm:cxn modelId="{98672B34-7DB6-4F28-8B92-E9D4349AD278}" type="presParOf" srcId="{86C6EBAA-F733-4280-83D0-0C3B1CA64034}" destId="{56C8AD3D-E3D2-47B4-8E69-9C588DC5C2C0}" srcOrd="2" destOrd="0" presId="urn:microsoft.com/office/officeart/2008/layout/CircleAccentTimeline"/>
    <dgm:cxn modelId="{DD5804DF-7F98-4EA6-8A91-12058D437A73}" type="presParOf" srcId="{F3F68CE8-CA27-46C7-982F-EF221DF625D5}" destId="{006C3BFA-82C5-477B-9704-B4F66CE956DB}" srcOrd="35" destOrd="0" presId="urn:microsoft.com/office/officeart/2008/layout/CircleAccentTimeline"/>
    <dgm:cxn modelId="{A02AE305-8911-4674-8819-885A56E882B9}" type="presParOf" srcId="{F3F68CE8-CA27-46C7-982F-EF221DF625D5}" destId="{C98FB431-A9C3-4A8A-93E9-BABE0896013B}" srcOrd="36" destOrd="0" presId="urn:microsoft.com/office/officeart/2008/layout/CircleAccentTimeline"/>
    <dgm:cxn modelId="{CAA00374-FF2D-4F01-A1D8-82ABD6403292}" type="presParOf" srcId="{F3F68CE8-CA27-46C7-982F-EF221DF625D5}" destId="{BE454661-3EA5-47F2-B523-EF9AB56D79A8}" srcOrd="37" destOrd="0" presId="urn:microsoft.com/office/officeart/2008/layout/CircleAccentTimeline"/>
    <dgm:cxn modelId="{0F3ABF16-4C09-4B9E-8A75-B276A90A1AC6}" type="presParOf" srcId="{BE454661-3EA5-47F2-B523-EF9AB56D79A8}" destId="{82F44D61-688F-4B2F-B4B3-4E2950F9970D}" srcOrd="0" destOrd="0" presId="urn:microsoft.com/office/officeart/2008/layout/CircleAccentTimeline"/>
    <dgm:cxn modelId="{F5051C47-672D-4A0E-9986-893827325446}" type="presParOf" srcId="{BE454661-3EA5-47F2-B523-EF9AB56D79A8}" destId="{3E38D23F-DF7D-49B5-9872-20244A140247}" srcOrd="1" destOrd="0" presId="urn:microsoft.com/office/officeart/2008/layout/CircleAccentTimeline"/>
    <dgm:cxn modelId="{4E3FAF3D-4E3A-4313-85CF-201D1291EEE7}" type="presParOf" srcId="{BE454661-3EA5-47F2-B523-EF9AB56D79A8}" destId="{02AC4D1B-CD93-4EF8-8BB0-E80DD657F497}" srcOrd="2" destOrd="0" presId="urn:microsoft.com/office/officeart/2008/layout/CircleAccentTimeline"/>
    <dgm:cxn modelId="{03ACEB90-271C-4E15-A2D9-DE41253CE3EA}" type="presParOf" srcId="{F3F68CE8-CA27-46C7-982F-EF221DF625D5}" destId="{58D269EF-9A49-4F4E-B9D9-CB3A97665726}" srcOrd="38" destOrd="0" presId="urn:microsoft.com/office/officeart/2008/layout/CircleAccentTimeline"/>
    <dgm:cxn modelId="{E456FB9F-B612-49E7-A1B6-DC4B76FD791C}" type="presParOf" srcId="{F3F68CE8-CA27-46C7-982F-EF221DF625D5}" destId="{0BD1C936-B92C-4980-A409-4A40158AEDE0}" srcOrd="39" destOrd="0" presId="urn:microsoft.com/office/officeart/2008/layout/CircleAccentTimeline"/>
    <dgm:cxn modelId="{05EF154F-A8BA-4B3B-BE03-47AA647603E9}" type="presParOf" srcId="{F3F68CE8-CA27-46C7-982F-EF221DF625D5}" destId="{B6F92533-C5F7-465A-B7BD-73F492F85161}" srcOrd="40" destOrd="0" presId="urn:microsoft.com/office/officeart/2008/layout/CircleAccentTimeline"/>
    <dgm:cxn modelId="{6CB79E1B-CE7D-4E03-9AAF-4E55D87CFBA0}" type="presParOf" srcId="{F3F68CE8-CA27-46C7-982F-EF221DF625D5}" destId="{03599132-16E5-4CFB-B009-CCCC9BB289B3}" srcOrd="41" destOrd="0" presId="urn:microsoft.com/office/officeart/2008/layout/CircleAccentTimeline"/>
    <dgm:cxn modelId="{910A82D4-BC46-477D-A094-52071194229E}" type="presParOf" srcId="{03599132-16E5-4CFB-B009-CCCC9BB289B3}" destId="{101B43CD-B507-4882-83BE-8D4E99E8D4E7}" srcOrd="0" destOrd="0" presId="urn:microsoft.com/office/officeart/2008/layout/CircleAccentTimeline"/>
    <dgm:cxn modelId="{BE716634-F13C-459D-8A4B-EED805349AC6}" type="presParOf" srcId="{03599132-16E5-4CFB-B009-CCCC9BB289B3}" destId="{67681F81-3F70-4D89-ACCA-01021973E8FC}" srcOrd="1" destOrd="0" presId="urn:microsoft.com/office/officeart/2008/layout/CircleAccentTimeline"/>
    <dgm:cxn modelId="{033E34DA-E40A-4AF2-AE30-15075361EF42}" type="presParOf" srcId="{03599132-16E5-4CFB-B009-CCCC9BB289B3}" destId="{61806C10-2A60-4067-9B26-BECC298F2C24}" srcOrd="2" destOrd="0" presId="urn:microsoft.com/office/officeart/2008/layout/CircleAccentTimeline"/>
    <dgm:cxn modelId="{20F9CE83-B7C3-4224-9A1D-C8E899FF1D5F}" type="presParOf" srcId="{F3F68CE8-CA27-46C7-982F-EF221DF625D5}" destId="{0AB95FFF-8F23-489D-A204-7603A068FB51}" srcOrd="42" destOrd="0" presId="urn:microsoft.com/office/officeart/2008/layout/CircleAccentTimeline"/>
    <dgm:cxn modelId="{FE9F4D6F-7284-4AFF-9C3C-75FCF8818803}" type="presParOf" srcId="{F3F68CE8-CA27-46C7-982F-EF221DF625D5}" destId="{41D9AC84-5F5B-4F83-A7C8-905E7E80354B}" srcOrd="43" destOrd="0" presId="urn:microsoft.com/office/officeart/2008/layout/CircleAccentTimeline"/>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2B9737-A0CD-4C94-BE81-7DC1CAA0A5DC}"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E77C378-192E-41F2-A0B1-3536C4C82AF4}">
      <dgm:prSet/>
      <dgm:spPr/>
      <dgm:t>
        <a:bodyPr/>
        <a:lstStyle/>
        <a:p>
          <a:pPr>
            <a:lnSpc>
              <a:spcPct val="100000"/>
            </a:lnSpc>
          </a:pPr>
          <a:r>
            <a:rPr lang="en-US" dirty="0"/>
            <a:t>ECG explained</a:t>
          </a:r>
        </a:p>
      </dgm:t>
    </dgm:pt>
    <dgm:pt modelId="{A62F528E-AD0D-488A-8A7D-51703F8C7C36}" type="parTrans" cxnId="{E7096237-3BE3-426B-90C8-3609694270BA}">
      <dgm:prSet/>
      <dgm:spPr/>
      <dgm:t>
        <a:bodyPr/>
        <a:lstStyle/>
        <a:p>
          <a:endParaRPr lang="en-US"/>
        </a:p>
      </dgm:t>
    </dgm:pt>
    <dgm:pt modelId="{0D04E917-07ED-498F-ABD2-5BC2B9E57683}" type="sibTrans" cxnId="{E7096237-3BE3-426B-90C8-3609694270BA}">
      <dgm:prSet/>
      <dgm:spPr/>
      <dgm:t>
        <a:bodyPr/>
        <a:lstStyle/>
        <a:p>
          <a:pPr>
            <a:lnSpc>
              <a:spcPct val="100000"/>
            </a:lnSpc>
          </a:pPr>
          <a:endParaRPr lang="en-US"/>
        </a:p>
      </dgm:t>
    </dgm:pt>
    <dgm:pt modelId="{469D2A2F-972B-439A-8BAD-B2B0B4B2C84F}">
      <dgm:prSet/>
      <dgm:spPr/>
      <dgm:t>
        <a:bodyPr/>
        <a:lstStyle/>
        <a:p>
          <a:pPr>
            <a:lnSpc>
              <a:spcPct val="100000"/>
            </a:lnSpc>
          </a:pPr>
          <a:r>
            <a:rPr lang="en-US" dirty="0"/>
            <a:t>Heartrate conversions</a:t>
          </a:r>
        </a:p>
      </dgm:t>
    </dgm:pt>
    <dgm:pt modelId="{89CBB7AE-FDE1-44ED-AAC8-0B693D205554}" type="sibTrans" cxnId="{B2CA8E8D-B2A1-477E-B454-65C4C84EBAAA}">
      <dgm:prSet/>
      <dgm:spPr/>
      <dgm:t>
        <a:bodyPr/>
        <a:lstStyle/>
        <a:p>
          <a:pPr>
            <a:lnSpc>
              <a:spcPct val="100000"/>
            </a:lnSpc>
          </a:pPr>
          <a:endParaRPr lang="en-US"/>
        </a:p>
      </dgm:t>
    </dgm:pt>
    <dgm:pt modelId="{92FEAE1F-FA4F-49E8-A4F3-0011540D919D}" type="parTrans" cxnId="{B2CA8E8D-B2A1-477E-B454-65C4C84EBAAA}">
      <dgm:prSet/>
      <dgm:spPr/>
      <dgm:t>
        <a:bodyPr/>
        <a:lstStyle/>
        <a:p>
          <a:endParaRPr lang="en-US"/>
        </a:p>
      </dgm:t>
    </dgm:pt>
    <dgm:pt modelId="{A9FD96C3-8A69-4A6D-B823-CDBBF12CA088}">
      <dgm:prSet/>
      <dgm:spPr/>
      <dgm:t>
        <a:bodyPr/>
        <a:lstStyle/>
        <a:p>
          <a:pPr>
            <a:lnSpc>
              <a:spcPct val="100000"/>
            </a:lnSpc>
          </a:pPr>
          <a:r>
            <a:rPr lang="en-US" dirty="0"/>
            <a:t>Filtering techniques</a:t>
          </a:r>
        </a:p>
      </dgm:t>
    </dgm:pt>
    <dgm:pt modelId="{643ADE8E-7FC3-43F4-9FE8-9B2AA0EEDE47}" type="sibTrans" cxnId="{B39D5EA1-202D-407C-A7F9-D62CBB189DDF}">
      <dgm:prSet/>
      <dgm:spPr/>
      <dgm:t>
        <a:bodyPr/>
        <a:lstStyle/>
        <a:p>
          <a:pPr>
            <a:lnSpc>
              <a:spcPct val="100000"/>
            </a:lnSpc>
          </a:pPr>
          <a:endParaRPr lang="en-US"/>
        </a:p>
      </dgm:t>
    </dgm:pt>
    <dgm:pt modelId="{0F1F03E8-8FB4-4564-A61E-8D7DD7F56F30}" type="parTrans" cxnId="{B39D5EA1-202D-407C-A7F9-D62CBB189DDF}">
      <dgm:prSet/>
      <dgm:spPr/>
      <dgm:t>
        <a:bodyPr/>
        <a:lstStyle/>
        <a:p>
          <a:endParaRPr lang="en-US"/>
        </a:p>
      </dgm:t>
    </dgm:pt>
    <dgm:pt modelId="{BEAE900E-907C-4415-82B8-0656DA7CCADB}">
      <dgm:prSet/>
      <dgm:spPr/>
      <dgm:t>
        <a:bodyPr/>
        <a:lstStyle/>
        <a:p>
          <a:pPr>
            <a:lnSpc>
              <a:spcPct val="100000"/>
            </a:lnSpc>
          </a:pPr>
          <a:r>
            <a:rPr lang="en-US" dirty="0"/>
            <a:t>Points Identifications &amp; Labeling </a:t>
          </a:r>
        </a:p>
      </dgm:t>
    </dgm:pt>
    <dgm:pt modelId="{A0AE932A-3BAF-4583-89DC-AA318B5C7038}" type="sibTrans" cxnId="{347C8600-84F4-4AF0-8120-CDC97889077C}">
      <dgm:prSet/>
      <dgm:spPr/>
      <dgm:t>
        <a:bodyPr/>
        <a:lstStyle/>
        <a:p>
          <a:pPr>
            <a:lnSpc>
              <a:spcPct val="100000"/>
            </a:lnSpc>
          </a:pPr>
          <a:endParaRPr lang="en-US"/>
        </a:p>
      </dgm:t>
    </dgm:pt>
    <dgm:pt modelId="{0AD985ED-A49D-41A4-96A2-6EF0A941C605}" type="parTrans" cxnId="{347C8600-84F4-4AF0-8120-CDC97889077C}">
      <dgm:prSet/>
      <dgm:spPr/>
      <dgm:t>
        <a:bodyPr/>
        <a:lstStyle/>
        <a:p>
          <a:endParaRPr lang="en-US"/>
        </a:p>
      </dgm:t>
    </dgm:pt>
    <dgm:pt modelId="{679CA5D7-ECD9-4FAB-B1DD-A2193249C379}" type="pres">
      <dgm:prSet presAssocID="{B62B9737-A0CD-4C94-BE81-7DC1CAA0A5DC}" presName="root" presStyleCnt="0">
        <dgm:presLayoutVars>
          <dgm:dir/>
          <dgm:resizeHandles val="exact"/>
        </dgm:presLayoutVars>
      </dgm:prSet>
      <dgm:spPr/>
    </dgm:pt>
    <dgm:pt modelId="{4469FB47-534F-47D6-8A41-06A024C6CE80}" type="pres">
      <dgm:prSet presAssocID="{B62B9737-A0CD-4C94-BE81-7DC1CAA0A5DC}" presName="container" presStyleCnt="0">
        <dgm:presLayoutVars>
          <dgm:dir/>
          <dgm:resizeHandles val="exact"/>
        </dgm:presLayoutVars>
      </dgm:prSet>
      <dgm:spPr/>
    </dgm:pt>
    <dgm:pt modelId="{45B5DDE0-992D-4108-8CFF-23830114E282}" type="pres">
      <dgm:prSet presAssocID="{5E77C378-192E-41F2-A0B1-3536C4C82AF4}" presName="compNode" presStyleCnt="0"/>
      <dgm:spPr/>
    </dgm:pt>
    <dgm:pt modelId="{E248E568-EF59-4B53-B6E9-367251CA4DB7}" type="pres">
      <dgm:prSet presAssocID="{5E77C378-192E-41F2-A0B1-3536C4C82AF4}" presName="iconBgRect" presStyleLbl="bgShp" presStyleIdx="0" presStyleCnt="4"/>
      <dgm:spPr/>
    </dgm:pt>
    <dgm:pt modelId="{20EDACF6-829C-4228-8C66-BC86CE12EC38}" type="pres">
      <dgm:prSet presAssocID="{5E77C378-192E-41F2-A0B1-3536C4C82AF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rtbeat"/>
        </a:ext>
      </dgm:extLst>
    </dgm:pt>
    <dgm:pt modelId="{06CA3D06-5C25-48AB-9520-7EBF7368552A}" type="pres">
      <dgm:prSet presAssocID="{5E77C378-192E-41F2-A0B1-3536C4C82AF4}" presName="spaceRect" presStyleCnt="0"/>
      <dgm:spPr/>
    </dgm:pt>
    <dgm:pt modelId="{6CCF0EEE-F2B8-468F-8933-9D24C4802808}" type="pres">
      <dgm:prSet presAssocID="{5E77C378-192E-41F2-A0B1-3536C4C82AF4}" presName="textRect" presStyleLbl="revTx" presStyleIdx="0" presStyleCnt="4">
        <dgm:presLayoutVars>
          <dgm:chMax val="1"/>
          <dgm:chPref val="1"/>
        </dgm:presLayoutVars>
      </dgm:prSet>
      <dgm:spPr/>
    </dgm:pt>
    <dgm:pt modelId="{4D408E71-35B2-4F3A-9834-E686F568966C}" type="pres">
      <dgm:prSet presAssocID="{0D04E917-07ED-498F-ABD2-5BC2B9E57683}" presName="sibTrans" presStyleLbl="sibTrans2D1" presStyleIdx="0" presStyleCnt="0"/>
      <dgm:spPr/>
    </dgm:pt>
    <dgm:pt modelId="{AD181A2C-5BAC-4D8A-A966-09AB913DB97C}" type="pres">
      <dgm:prSet presAssocID="{469D2A2F-972B-439A-8BAD-B2B0B4B2C84F}" presName="compNode" presStyleCnt="0"/>
      <dgm:spPr/>
    </dgm:pt>
    <dgm:pt modelId="{9FA225F2-87E1-4D45-BF37-2D40C7719F83}" type="pres">
      <dgm:prSet presAssocID="{469D2A2F-972B-439A-8BAD-B2B0B4B2C84F}" presName="iconBgRect" presStyleLbl="bgShp" presStyleIdx="1" presStyleCnt="4"/>
      <dgm:spPr/>
    </dgm:pt>
    <dgm:pt modelId="{50BF61F2-45C2-4B68-9760-5819566B8701}" type="pres">
      <dgm:prSet presAssocID="{469D2A2F-972B-439A-8BAD-B2B0B4B2C8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AABEE80D-A3B1-4D46-AB9E-264BBEE90254}" type="pres">
      <dgm:prSet presAssocID="{469D2A2F-972B-439A-8BAD-B2B0B4B2C84F}" presName="spaceRect" presStyleCnt="0"/>
      <dgm:spPr/>
    </dgm:pt>
    <dgm:pt modelId="{38CD1AC9-E2F4-4451-84A4-88AE4599762A}" type="pres">
      <dgm:prSet presAssocID="{469D2A2F-972B-439A-8BAD-B2B0B4B2C84F}" presName="textRect" presStyleLbl="revTx" presStyleIdx="1" presStyleCnt="4">
        <dgm:presLayoutVars>
          <dgm:chMax val="1"/>
          <dgm:chPref val="1"/>
        </dgm:presLayoutVars>
      </dgm:prSet>
      <dgm:spPr/>
    </dgm:pt>
    <dgm:pt modelId="{8885301E-23AE-44B8-ACA0-910FFECEEA75}" type="pres">
      <dgm:prSet presAssocID="{89CBB7AE-FDE1-44ED-AAC8-0B693D205554}" presName="sibTrans" presStyleLbl="sibTrans2D1" presStyleIdx="0" presStyleCnt="0"/>
      <dgm:spPr/>
    </dgm:pt>
    <dgm:pt modelId="{1D5EF426-D185-4C0B-B54D-519FF60A323F}" type="pres">
      <dgm:prSet presAssocID="{A9FD96C3-8A69-4A6D-B823-CDBBF12CA088}" presName="compNode" presStyleCnt="0"/>
      <dgm:spPr/>
    </dgm:pt>
    <dgm:pt modelId="{D68B7E46-6BCC-426D-B2E1-F2D6E16ABE07}" type="pres">
      <dgm:prSet presAssocID="{A9FD96C3-8A69-4A6D-B823-CDBBF12CA088}" presName="iconBgRect" presStyleLbl="bgShp" presStyleIdx="2" presStyleCnt="4"/>
      <dgm:spPr/>
    </dgm:pt>
    <dgm:pt modelId="{A0810ABD-CC9A-4EED-A17D-EDB7B22E7AAE}" type="pres">
      <dgm:prSet presAssocID="{A9FD96C3-8A69-4A6D-B823-CDBBF12CA08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66500142-3D8C-47EC-8F02-FE1E39E3403C}" type="pres">
      <dgm:prSet presAssocID="{A9FD96C3-8A69-4A6D-B823-CDBBF12CA088}" presName="spaceRect" presStyleCnt="0"/>
      <dgm:spPr/>
    </dgm:pt>
    <dgm:pt modelId="{DFC8D2FE-17F3-44E5-B29B-95B9A39CCB5D}" type="pres">
      <dgm:prSet presAssocID="{A9FD96C3-8A69-4A6D-B823-CDBBF12CA088}" presName="textRect" presStyleLbl="revTx" presStyleIdx="2" presStyleCnt="4">
        <dgm:presLayoutVars>
          <dgm:chMax val="1"/>
          <dgm:chPref val="1"/>
        </dgm:presLayoutVars>
      </dgm:prSet>
      <dgm:spPr/>
    </dgm:pt>
    <dgm:pt modelId="{409831B1-53F8-4D44-B060-AC5997FD187D}" type="pres">
      <dgm:prSet presAssocID="{643ADE8E-7FC3-43F4-9FE8-9B2AA0EEDE47}" presName="sibTrans" presStyleLbl="sibTrans2D1" presStyleIdx="0" presStyleCnt="0"/>
      <dgm:spPr/>
    </dgm:pt>
    <dgm:pt modelId="{6766F643-1DB2-4E6B-8ABA-94E694149009}" type="pres">
      <dgm:prSet presAssocID="{BEAE900E-907C-4415-82B8-0656DA7CCADB}" presName="compNode" presStyleCnt="0"/>
      <dgm:spPr/>
    </dgm:pt>
    <dgm:pt modelId="{B9811A64-DC24-48DF-ACD7-B6E1455E5F7A}" type="pres">
      <dgm:prSet presAssocID="{BEAE900E-907C-4415-82B8-0656DA7CCADB}" presName="iconBgRect" presStyleLbl="bgShp" presStyleIdx="3" presStyleCnt="4"/>
      <dgm:spPr/>
    </dgm:pt>
    <dgm:pt modelId="{20C9B0AB-BC86-4222-BC0F-2C14215F3002}" type="pres">
      <dgm:prSet presAssocID="{BEAE900E-907C-4415-82B8-0656DA7CCAD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11E1337B-6446-44F4-B1EE-25B2075955B4}" type="pres">
      <dgm:prSet presAssocID="{BEAE900E-907C-4415-82B8-0656DA7CCADB}" presName="spaceRect" presStyleCnt="0"/>
      <dgm:spPr/>
    </dgm:pt>
    <dgm:pt modelId="{7D1B9B98-D4DF-4BCE-A9E0-12E2B38FE374}" type="pres">
      <dgm:prSet presAssocID="{BEAE900E-907C-4415-82B8-0656DA7CCADB}" presName="textRect" presStyleLbl="revTx" presStyleIdx="3" presStyleCnt="4">
        <dgm:presLayoutVars>
          <dgm:chMax val="1"/>
          <dgm:chPref val="1"/>
        </dgm:presLayoutVars>
      </dgm:prSet>
      <dgm:spPr/>
    </dgm:pt>
  </dgm:ptLst>
  <dgm:cxnLst>
    <dgm:cxn modelId="{347C8600-84F4-4AF0-8120-CDC97889077C}" srcId="{B62B9737-A0CD-4C94-BE81-7DC1CAA0A5DC}" destId="{BEAE900E-907C-4415-82B8-0656DA7CCADB}" srcOrd="3" destOrd="0" parTransId="{0AD985ED-A49D-41A4-96A2-6EF0A941C605}" sibTransId="{A0AE932A-3BAF-4583-89DC-AA318B5C7038}"/>
    <dgm:cxn modelId="{0D292F0A-2F42-4E7E-851C-33BB44E6AA29}" type="presOf" srcId="{B62B9737-A0CD-4C94-BE81-7DC1CAA0A5DC}" destId="{679CA5D7-ECD9-4FAB-B1DD-A2193249C379}" srcOrd="0" destOrd="0" presId="urn:microsoft.com/office/officeart/2018/2/layout/IconCircleList"/>
    <dgm:cxn modelId="{DEBF6E33-2F37-4481-AB0B-83B56D4254D0}" type="presOf" srcId="{5E77C378-192E-41F2-A0B1-3536C4C82AF4}" destId="{6CCF0EEE-F2B8-468F-8933-9D24C4802808}" srcOrd="0" destOrd="0" presId="urn:microsoft.com/office/officeart/2018/2/layout/IconCircleList"/>
    <dgm:cxn modelId="{E7096237-3BE3-426B-90C8-3609694270BA}" srcId="{B62B9737-A0CD-4C94-BE81-7DC1CAA0A5DC}" destId="{5E77C378-192E-41F2-A0B1-3536C4C82AF4}" srcOrd="0" destOrd="0" parTransId="{A62F528E-AD0D-488A-8A7D-51703F8C7C36}" sibTransId="{0D04E917-07ED-498F-ABD2-5BC2B9E57683}"/>
    <dgm:cxn modelId="{6D221856-800F-4F39-AED3-3B3893CB4794}" type="presOf" srcId="{A9FD96C3-8A69-4A6D-B823-CDBBF12CA088}" destId="{DFC8D2FE-17F3-44E5-B29B-95B9A39CCB5D}" srcOrd="0" destOrd="0" presId="urn:microsoft.com/office/officeart/2018/2/layout/IconCircleList"/>
    <dgm:cxn modelId="{66A52458-B454-4225-970F-EEAB52D8EB47}" type="presOf" srcId="{89CBB7AE-FDE1-44ED-AAC8-0B693D205554}" destId="{8885301E-23AE-44B8-ACA0-910FFECEEA75}" srcOrd="0" destOrd="0" presId="urn:microsoft.com/office/officeart/2018/2/layout/IconCircleList"/>
    <dgm:cxn modelId="{E9E7725A-5680-462A-A224-5FADC2E44421}" type="presOf" srcId="{0D04E917-07ED-498F-ABD2-5BC2B9E57683}" destId="{4D408E71-35B2-4F3A-9834-E686F568966C}" srcOrd="0" destOrd="0" presId="urn:microsoft.com/office/officeart/2018/2/layout/IconCircleList"/>
    <dgm:cxn modelId="{B2CA8E8D-B2A1-477E-B454-65C4C84EBAAA}" srcId="{B62B9737-A0CD-4C94-BE81-7DC1CAA0A5DC}" destId="{469D2A2F-972B-439A-8BAD-B2B0B4B2C84F}" srcOrd="1" destOrd="0" parTransId="{92FEAE1F-FA4F-49E8-A4F3-0011540D919D}" sibTransId="{89CBB7AE-FDE1-44ED-AAC8-0B693D205554}"/>
    <dgm:cxn modelId="{49938E94-6460-43CE-A0F5-AE37D1CA6143}" type="presOf" srcId="{BEAE900E-907C-4415-82B8-0656DA7CCADB}" destId="{7D1B9B98-D4DF-4BCE-A9E0-12E2B38FE374}" srcOrd="0" destOrd="0" presId="urn:microsoft.com/office/officeart/2018/2/layout/IconCircleList"/>
    <dgm:cxn modelId="{B39D5EA1-202D-407C-A7F9-D62CBB189DDF}" srcId="{B62B9737-A0CD-4C94-BE81-7DC1CAA0A5DC}" destId="{A9FD96C3-8A69-4A6D-B823-CDBBF12CA088}" srcOrd="2" destOrd="0" parTransId="{0F1F03E8-8FB4-4564-A61E-8D7DD7F56F30}" sibTransId="{643ADE8E-7FC3-43F4-9FE8-9B2AA0EEDE47}"/>
    <dgm:cxn modelId="{792D50C9-542A-4D6E-A3C1-B7A7D098857E}" type="presOf" srcId="{643ADE8E-7FC3-43F4-9FE8-9B2AA0EEDE47}" destId="{409831B1-53F8-4D44-B060-AC5997FD187D}" srcOrd="0" destOrd="0" presId="urn:microsoft.com/office/officeart/2018/2/layout/IconCircleList"/>
    <dgm:cxn modelId="{AB3E85FA-90A0-42B5-B4A1-BC1177560439}" type="presOf" srcId="{469D2A2F-972B-439A-8BAD-B2B0B4B2C84F}" destId="{38CD1AC9-E2F4-4451-84A4-88AE4599762A}" srcOrd="0" destOrd="0" presId="urn:microsoft.com/office/officeart/2018/2/layout/IconCircleList"/>
    <dgm:cxn modelId="{25A8FDBF-F8FF-4827-8A74-953820F21139}" type="presParOf" srcId="{679CA5D7-ECD9-4FAB-B1DD-A2193249C379}" destId="{4469FB47-534F-47D6-8A41-06A024C6CE80}" srcOrd="0" destOrd="0" presId="urn:microsoft.com/office/officeart/2018/2/layout/IconCircleList"/>
    <dgm:cxn modelId="{359FE94A-B9C9-4C7A-8909-80EBF5CBAF56}" type="presParOf" srcId="{4469FB47-534F-47D6-8A41-06A024C6CE80}" destId="{45B5DDE0-992D-4108-8CFF-23830114E282}" srcOrd="0" destOrd="0" presId="urn:microsoft.com/office/officeart/2018/2/layout/IconCircleList"/>
    <dgm:cxn modelId="{613CE1CE-1B55-42F6-A837-FDC3040AD21A}" type="presParOf" srcId="{45B5DDE0-992D-4108-8CFF-23830114E282}" destId="{E248E568-EF59-4B53-B6E9-367251CA4DB7}" srcOrd="0" destOrd="0" presId="urn:microsoft.com/office/officeart/2018/2/layout/IconCircleList"/>
    <dgm:cxn modelId="{2F2676A4-0FB7-422A-8967-54AA0CCD12A3}" type="presParOf" srcId="{45B5DDE0-992D-4108-8CFF-23830114E282}" destId="{20EDACF6-829C-4228-8C66-BC86CE12EC38}" srcOrd="1" destOrd="0" presId="urn:microsoft.com/office/officeart/2018/2/layout/IconCircleList"/>
    <dgm:cxn modelId="{8670C826-9264-4B7D-8572-A8AC901BD005}" type="presParOf" srcId="{45B5DDE0-992D-4108-8CFF-23830114E282}" destId="{06CA3D06-5C25-48AB-9520-7EBF7368552A}" srcOrd="2" destOrd="0" presId="urn:microsoft.com/office/officeart/2018/2/layout/IconCircleList"/>
    <dgm:cxn modelId="{1D91FCCA-24CB-4A6B-8687-0D5ED4C27394}" type="presParOf" srcId="{45B5DDE0-992D-4108-8CFF-23830114E282}" destId="{6CCF0EEE-F2B8-468F-8933-9D24C4802808}" srcOrd="3" destOrd="0" presId="urn:microsoft.com/office/officeart/2018/2/layout/IconCircleList"/>
    <dgm:cxn modelId="{7E8C0801-FDE4-40C1-BD4D-C7CDCAE5F6C8}" type="presParOf" srcId="{4469FB47-534F-47D6-8A41-06A024C6CE80}" destId="{4D408E71-35B2-4F3A-9834-E686F568966C}" srcOrd="1" destOrd="0" presId="urn:microsoft.com/office/officeart/2018/2/layout/IconCircleList"/>
    <dgm:cxn modelId="{452A10D2-4746-4873-AE86-1BD5B24943D2}" type="presParOf" srcId="{4469FB47-534F-47D6-8A41-06A024C6CE80}" destId="{AD181A2C-5BAC-4D8A-A966-09AB913DB97C}" srcOrd="2" destOrd="0" presId="urn:microsoft.com/office/officeart/2018/2/layout/IconCircleList"/>
    <dgm:cxn modelId="{559FE02F-0C9F-449F-A413-7236E5F3993E}" type="presParOf" srcId="{AD181A2C-5BAC-4D8A-A966-09AB913DB97C}" destId="{9FA225F2-87E1-4D45-BF37-2D40C7719F83}" srcOrd="0" destOrd="0" presId="urn:microsoft.com/office/officeart/2018/2/layout/IconCircleList"/>
    <dgm:cxn modelId="{48CB7226-0E2C-4FEF-916C-FF12DAFD8E9C}" type="presParOf" srcId="{AD181A2C-5BAC-4D8A-A966-09AB913DB97C}" destId="{50BF61F2-45C2-4B68-9760-5819566B8701}" srcOrd="1" destOrd="0" presId="urn:microsoft.com/office/officeart/2018/2/layout/IconCircleList"/>
    <dgm:cxn modelId="{13AD8E90-EDF7-4544-B9C1-8616BA5CC662}" type="presParOf" srcId="{AD181A2C-5BAC-4D8A-A966-09AB913DB97C}" destId="{AABEE80D-A3B1-4D46-AB9E-264BBEE90254}" srcOrd="2" destOrd="0" presId="urn:microsoft.com/office/officeart/2018/2/layout/IconCircleList"/>
    <dgm:cxn modelId="{385E1836-4D0C-421A-B93C-9A0A51B124CB}" type="presParOf" srcId="{AD181A2C-5BAC-4D8A-A966-09AB913DB97C}" destId="{38CD1AC9-E2F4-4451-84A4-88AE4599762A}" srcOrd="3" destOrd="0" presId="urn:microsoft.com/office/officeart/2018/2/layout/IconCircleList"/>
    <dgm:cxn modelId="{ADF87109-A654-4132-BB57-470D59A51BE2}" type="presParOf" srcId="{4469FB47-534F-47D6-8A41-06A024C6CE80}" destId="{8885301E-23AE-44B8-ACA0-910FFECEEA75}" srcOrd="3" destOrd="0" presId="urn:microsoft.com/office/officeart/2018/2/layout/IconCircleList"/>
    <dgm:cxn modelId="{84DF8360-2017-4B4A-B782-E56697AB96BB}" type="presParOf" srcId="{4469FB47-534F-47D6-8A41-06A024C6CE80}" destId="{1D5EF426-D185-4C0B-B54D-519FF60A323F}" srcOrd="4" destOrd="0" presId="urn:microsoft.com/office/officeart/2018/2/layout/IconCircleList"/>
    <dgm:cxn modelId="{E9771548-E7B7-42E0-B3FC-EA957C2A3E58}" type="presParOf" srcId="{1D5EF426-D185-4C0B-B54D-519FF60A323F}" destId="{D68B7E46-6BCC-426D-B2E1-F2D6E16ABE07}" srcOrd="0" destOrd="0" presId="urn:microsoft.com/office/officeart/2018/2/layout/IconCircleList"/>
    <dgm:cxn modelId="{CA7B257D-A20C-4E3F-9166-E35B242168D4}" type="presParOf" srcId="{1D5EF426-D185-4C0B-B54D-519FF60A323F}" destId="{A0810ABD-CC9A-4EED-A17D-EDB7B22E7AAE}" srcOrd="1" destOrd="0" presId="urn:microsoft.com/office/officeart/2018/2/layout/IconCircleList"/>
    <dgm:cxn modelId="{B4E99291-E7D9-489A-9408-772A7F3296E1}" type="presParOf" srcId="{1D5EF426-D185-4C0B-B54D-519FF60A323F}" destId="{66500142-3D8C-47EC-8F02-FE1E39E3403C}" srcOrd="2" destOrd="0" presId="urn:microsoft.com/office/officeart/2018/2/layout/IconCircleList"/>
    <dgm:cxn modelId="{AB6EC45D-08DF-4896-8585-30626FDBA4E3}" type="presParOf" srcId="{1D5EF426-D185-4C0B-B54D-519FF60A323F}" destId="{DFC8D2FE-17F3-44E5-B29B-95B9A39CCB5D}" srcOrd="3" destOrd="0" presId="urn:microsoft.com/office/officeart/2018/2/layout/IconCircleList"/>
    <dgm:cxn modelId="{7581D446-CD30-4460-A0E3-CE90B59E026D}" type="presParOf" srcId="{4469FB47-534F-47D6-8A41-06A024C6CE80}" destId="{409831B1-53F8-4D44-B060-AC5997FD187D}" srcOrd="5" destOrd="0" presId="urn:microsoft.com/office/officeart/2018/2/layout/IconCircleList"/>
    <dgm:cxn modelId="{6E55FA2E-E1F8-40AF-AA97-0B7370A9156B}" type="presParOf" srcId="{4469FB47-534F-47D6-8A41-06A024C6CE80}" destId="{6766F643-1DB2-4E6B-8ABA-94E694149009}" srcOrd="6" destOrd="0" presId="urn:microsoft.com/office/officeart/2018/2/layout/IconCircleList"/>
    <dgm:cxn modelId="{D3EB351C-20D4-4D6E-9D2F-235A3ACAF288}" type="presParOf" srcId="{6766F643-1DB2-4E6B-8ABA-94E694149009}" destId="{B9811A64-DC24-48DF-ACD7-B6E1455E5F7A}" srcOrd="0" destOrd="0" presId="urn:microsoft.com/office/officeart/2018/2/layout/IconCircleList"/>
    <dgm:cxn modelId="{23234416-B555-42B9-96AB-8A67CB03876F}" type="presParOf" srcId="{6766F643-1DB2-4E6B-8ABA-94E694149009}" destId="{20C9B0AB-BC86-4222-BC0F-2C14215F3002}" srcOrd="1" destOrd="0" presId="urn:microsoft.com/office/officeart/2018/2/layout/IconCircleList"/>
    <dgm:cxn modelId="{833D12A9-479C-460C-A17C-6EA93B2B5D14}" type="presParOf" srcId="{6766F643-1DB2-4E6B-8ABA-94E694149009}" destId="{11E1337B-6446-44F4-B1EE-25B2075955B4}" srcOrd="2" destOrd="0" presId="urn:microsoft.com/office/officeart/2018/2/layout/IconCircleList"/>
    <dgm:cxn modelId="{D30F6102-36A1-4DFA-992D-D95EE4DC23FB}" type="presParOf" srcId="{6766F643-1DB2-4E6B-8ABA-94E694149009}" destId="{7D1B9B98-D4DF-4BCE-A9E0-12E2B38FE374}" srcOrd="3" destOrd="0" presId="urn:microsoft.com/office/officeart/2018/2/layout/IconCircle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2B9737-A0CD-4C94-BE81-7DC1CAA0A5DC}"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E77C378-192E-41F2-A0B1-3536C4C82AF4}">
      <dgm:prSet/>
      <dgm:spPr/>
      <dgm:t>
        <a:bodyPr/>
        <a:lstStyle/>
        <a:p>
          <a:pPr>
            <a:lnSpc>
              <a:spcPct val="100000"/>
            </a:lnSpc>
          </a:pPr>
          <a:r>
            <a:rPr lang="en-US" dirty="0"/>
            <a:t>ECG explained</a:t>
          </a:r>
        </a:p>
      </dgm:t>
    </dgm:pt>
    <dgm:pt modelId="{A62F528E-AD0D-488A-8A7D-51703F8C7C36}" type="parTrans" cxnId="{E7096237-3BE3-426B-90C8-3609694270BA}">
      <dgm:prSet/>
      <dgm:spPr/>
      <dgm:t>
        <a:bodyPr/>
        <a:lstStyle/>
        <a:p>
          <a:endParaRPr lang="en-US"/>
        </a:p>
      </dgm:t>
    </dgm:pt>
    <dgm:pt modelId="{0D04E917-07ED-498F-ABD2-5BC2B9E57683}" type="sibTrans" cxnId="{E7096237-3BE3-426B-90C8-3609694270BA}">
      <dgm:prSet/>
      <dgm:spPr/>
      <dgm:t>
        <a:bodyPr/>
        <a:lstStyle/>
        <a:p>
          <a:pPr>
            <a:lnSpc>
              <a:spcPct val="100000"/>
            </a:lnSpc>
          </a:pPr>
          <a:endParaRPr lang="en-US"/>
        </a:p>
      </dgm:t>
    </dgm:pt>
    <dgm:pt modelId="{469D2A2F-972B-439A-8BAD-B2B0B4B2C84F}">
      <dgm:prSet/>
      <dgm:spPr/>
      <dgm:t>
        <a:bodyPr/>
        <a:lstStyle/>
        <a:p>
          <a:pPr>
            <a:lnSpc>
              <a:spcPct val="100000"/>
            </a:lnSpc>
          </a:pPr>
          <a:r>
            <a:rPr lang="en-US" dirty="0"/>
            <a:t>Heartrate and time conversions</a:t>
          </a:r>
        </a:p>
      </dgm:t>
    </dgm:pt>
    <dgm:pt modelId="{89CBB7AE-FDE1-44ED-AAC8-0B693D205554}" type="sibTrans" cxnId="{B2CA8E8D-B2A1-477E-B454-65C4C84EBAAA}">
      <dgm:prSet/>
      <dgm:spPr/>
      <dgm:t>
        <a:bodyPr/>
        <a:lstStyle/>
        <a:p>
          <a:pPr>
            <a:lnSpc>
              <a:spcPct val="100000"/>
            </a:lnSpc>
          </a:pPr>
          <a:endParaRPr lang="en-US"/>
        </a:p>
      </dgm:t>
    </dgm:pt>
    <dgm:pt modelId="{92FEAE1F-FA4F-49E8-A4F3-0011540D919D}" type="parTrans" cxnId="{B2CA8E8D-B2A1-477E-B454-65C4C84EBAAA}">
      <dgm:prSet/>
      <dgm:spPr/>
      <dgm:t>
        <a:bodyPr/>
        <a:lstStyle/>
        <a:p>
          <a:endParaRPr lang="en-US"/>
        </a:p>
      </dgm:t>
    </dgm:pt>
    <dgm:pt modelId="{A9FD96C3-8A69-4A6D-B823-CDBBF12CA088}">
      <dgm:prSet/>
      <dgm:spPr/>
      <dgm:t>
        <a:bodyPr/>
        <a:lstStyle/>
        <a:p>
          <a:pPr>
            <a:lnSpc>
              <a:spcPct val="100000"/>
            </a:lnSpc>
          </a:pPr>
          <a:r>
            <a:rPr lang="en-US" dirty="0"/>
            <a:t>Filtering techniques</a:t>
          </a:r>
        </a:p>
      </dgm:t>
    </dgm:pt>
    <dgm:pt modelId="{643ADE8E-7FC3-43F4-9FE8-9B2AA0EEDE47}" type="sibTrans" cxnId="{B39D5EA1-202D-407C-A7F9-D62CBB189DDF}">
      <dgm:prSet/>
      <dgm:spPr/>
      <dgm:t>
        <a:bodyPr/>
        <a:lstStyle/>
        <a:p>
          <a:pPr>
            <a:lnSpc>
              <a:spcPct val="100000"/>
            </a:lnSpc>
          </a:pPr>
          <a:endParaRPr lang="en-US"/>
        </a:p>
      </dgm:t>
    </dgm:pt>
    <dgm:pt modelId="{0F1F03E8-8FB4-4564-A61E-8D7DD7F56F30}" type="parTrans" cxnId="{B39D5EA1-202D-407C-A7F9-D62CBB189DDF}">
      <dgm:prSet/>
      <dgm:spPr/>
      <dgm:t>
        <a:bodyPr/>
        <a:lstStyle/>
        <a:p>
          <a:endParaRPr lang="en-US"/>
        </a:p>
      </dgm:t>
    </dgm:pt>
    <dgm:pt modelId="{BEAE900E-907C-4415-82B8-0656DA7CCADB}">
      <dgm:prSet/>
      <dgm:spPr/>
      <dgm:t>
        <a:bodyPr/>
        <a:lstStyle/>
        <a:p>
          <a:pPr>
            <a:lnSpc>
              <a:spcPct val="100000"/>
            </a:lnSpc>
          </a:pPr>
          <a:r>
            <a:rPr lang="en-US" dirty="0"/>
            <a:t>Points Identifications &amp; Labeling </a:t>
          </a:r>
        </a:p>
      </dgm:t>
    </dgm:pt>
    <dgm:pt modelId="{A0AE932A-3BAF-4583-89DC-AA318B5C7038}" type="sibTrans" cxnId="{347C8600-84F4-4AF0-8120-CDC97889077C}">
      <dgm:prSet/>
      <dgm:spPr/>
      <dgm:t>
        <a:bodyPr/>
        <a:lstStyle/>
        <a:p>
          <a:pPr>
            <a:lnSpc>
              <a:spcPct val="100000"/>
            </a:lnSpc>
          </a:pPr>
          <a:endParaRPr lang="en-US"/>
        </a:p>
      </dgm:t>
    </dgm:pt>
    <dgm:pt modelId="{0AD985ED-A49D-41A4-96A2-6EF0A941C605}" type="parTrans" cxnId="{347C8600-84F4-4AF0-8120-CDC97889077C}">
      <dgm:prSet/>
      <dgm:spPr/>
      <dgm:t>
        <a:bodyPr/>
        <a:lstStyle/>
        <a:p>
          <a:endParaRPr lang="en-US"/>
        </a:p>
      </dgm:t>
    </dgm:pt>
    <dgm:pt modelId="{679CA5D7-ECD9-4FAB-B1DD-A2193249C379}" type="pres">
      <dgm:prSet presAssocID="{B62B9737-A0CD-4C94-BE81-7DC1CAA0A5DC}" presName="root" presStyleCnt="0">
        <dgm:presLayoutVars>
          <dgm:dir/>
          <dgm:resizeHandles val="exact"/>
        </dgm:presLayoutVars>
      </dgm:prSet>
      <dgm:spPr/>
    </dgm:pt>
    <dgm:pt modelId="{4469FB47-534F-47D6-8A41-06A024C6CE80}" type="pres">
      <dgm:prSet presAssocID="{B62B9737-A0CD-4C94-BE81-7DC1CAA0A5DC}" presName="container" presStyleCnt="0">
        <dgm:presLayoutVars>
          <dgm:dir/>
          <dgm:resizeHandles val="exact"/>
        </dgm:presLayoutVars>
      </dgm:prSet>
      <dgm:spPr/>
    </dgm:pt>
    <dgm:pt modelId="{45B5DDE0-992D-4108-8CFF-23830114E282}" type="pres">
      <dgm:prSet presAssocID="{5E77C378-192E-41F2-A0B1-3536C4C82AF4}" presName="compNode" presStyleCnt="0"/>
      <dgm:spPr/>
    </dgm:pt>
    <dgm:pt modelId="{E248E568-EF59-4B53-B6E9-367251CA4DB7}" type="pres">
      <dgm:prSet presAssocID="{5E77C378-192E-41F2-A0B1-3536C4C82AF4}" presName="iconBgRect" presStyleLbl="bgShp" presStyleIdx="0" presStyleCnt="4"/>
      <dgm:spPr/>
    </dgm:pt>
    <dgm:pt modelId="{20EDACF6-829C-4228-8C66-BC86CE12EC38}" type="pres">
      <dgm:prSet presAssocID="{5E77C378-192E-41F2-A0B1-3536C4C82AF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rtbeat"/>
        </a:ext>
      </dgm:extLst>
    </dgm:pt>
    <dgm:pt modelId="{06CA3D06-5C25-48AB-9520-7EBF7368552A}" type="pres">
      <dgm:prSet presAssocID="{5E77C378-192E-41F2-A0B1-3536C4C82AF4}" presName="spaceRect" presStyleCnt="0"/>
      <dgm:spPr/>
    </dgm:pt>
    <dgm:pt modelId="{6CCF0EEE-F2B8-468F-8933-9D24C4802808}" type="pres">
      <dgm:prSet presAssocID="{5E77C378-192E-41F2-A0B1-3536C4C82AF4}" presName="textRect" presStyleLbl="revTx" presStyleIdx="0" presStyleCnt="4">
        <dgm:presLayoutVars>
          <dgm:chMax val="1"/>
          <dgm:chPref val="1"/>
        </dgm:presLayoutVars>
      </dgm:prSet>
      <dgm:spPr/>
    </dgm:pt>
    <dgm:pt modelId="{4D408E71-35B2-4F3A-9834-E686F568966C}" type="pres">
      <dgm:prSet presAssocID="{0D04E917-07ED-498F-ABD2-5BC2B9E57683}" presName="sibTrans" presStyleLbl="sibTrans2D1" presStyleIdx="0" presStyleCnt="0"/>
      <dgm:spPr/>
    </dgm:pt>
    <dgm:pt modelId="{AD181A2C-5BAC-4D8A-A966-09AB913DB97C}" type="pres">
      <dgm:prSet presAssocID="{469D2A2F-972B-439A-8BAD-B2B0B4B2C84F}" presName="compNode" presStyleCnt="0"/>
      <dgm:spPr/>
    </dgm:pt>
    <dgm:pt modelId="{9FA225F2-87E1-4D45-BF37-2D40C7719F83}" type="pres">
      <dgm:prSet presAssocID="{469D2A2F-972B-439A-8BAD-B2B0B4B2C84F}" presName="iconBgRect" presStyleLbl="bgShp" presStyleIdx="1" presStyleCnt="4"/>
      <dgm:spPr/>
    </dgm:pt>
    <dgm:pt modelId="{50BF61F2-45C2-4B68-9760-5819566B8701}" type="pres">
      <dgm:prSet presAssocID="{469D2A2F-972B-439A-8BAD-B2B0B4B2C8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AABEE80D-A3B1-4D46-AB9E-264BBEE90254}" type="pres">
      <dgm:prSet presAssocID="{469D2A2F-972B-439A-8BAD-B2B0B4B2C84F}" presName="spaceRect" presStyleCnt="0"/>
      <dgm:spPr/>
    </dgm:pt>
    <dgm:pt modelId="{38CD1AC9-E2F4-4451-84A4-88AE4599762A}" type="pres">
      <dgm:prSet presAssocID="{469D2A2F-972B-439A-8BAD-B2B0B4B2C84F}" presName="textRect" presStyleLbl="revTx" presStyleIdx="1" presStyleCnt="4">
        <dgm:presLayoutVars>
          <dgm:chMax val="1"/>
          <dgm:chPref val="1"/>
        </dgm:presLayoutVars>
      </dgm:prSet>
      <dgm:spPr/>
    </dgm:pt>
    <dgm:pt modelId="{8885301E-23AE-44B8-ACA0-910FFECEEA75}" type="pres">
      <dgm:prSet presAssocID="{89CBB7AE-FDE1-44ED-AAC8-0B693D205554}" presName="sibTrans" presStyleLbl="sibTrans2D1" presStyleIdx="0" presStyleCnt="0"/>
      <dgm:spPr/>
    </dgm:pt>
    <dgm:pt modelId="{1D5EF426-D185-4C0B-B54D-519FF60A323F}" type="pres">
      <dgm:prSet presAssocID="{A9FD96C3-8A69-4A6D-B823-CDBBF12CA088}" presName="compNode" presStyleCnt="0"/>
      <dgm:spPr/>
    </dgm:pt>
    <dgm:pt modelId="{D68B7E46-6BCC-426D-B2E1-F2D6E16ABE07}" type="pres">
      <dgm:prSet presAssocID="{A9FD96C3-8A69-4A6D-B823-CDBBF12CA088}" presName="iconBgRect" presStyleLbl="bgShp" presStyleIdx="2" presStyleCnt="4"/>
      <dgm:spPr/>
    </dgm:pt>
    <dgm:pt modelId="{A0810ABD-CC9A-4EED-A17D-EDB7B22E7AAE}" type="pres">
      <dgm:prSet presAssocID="{A9FD96C3-8A69-4A6D-B823-CDBBF12CA08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66500142-3D8C-47EC-8F02-FE1E39E3403C}" type="pres">
      <dgm:prSet presAssocID="{A9FD96C3-8A69-4A6D-B823-CDBBF12CA088}" presName="spaceRect" presStyleCnt="0"/>
      <dgm:spPr/>
    </dgm:pt>
    <dgm:pt modelId="{DFC8D2FE-17F3-44E5-B29B-95B9A39CCB5D}" type="pres">
      <dgm:prSet presAssocID="{A9FD96C3-8A69-4A6D-B823-CDBBF12CA088}" presName="textRect" presStyleLbl="revTx" presStyleIdx="2" presStyleCnt="4">
        <dgm:presLayoutVars>
          <dgm:chMax val="1"/>
          <dgm:chPref val="1"/>
        </dgm:presLayoutVars>
      </dgm:prSet>
      <dgm:spPr/>
    </dgm:pt>
    <dgm:pt modelId="{409831B1-53F8-4D44-B060-AC5997FD187D}" type="pres">
      <dgm:prSet presAssocID="{643ADE8E-7FC3-43F4-9FE8-9B2AA0EEDE47}" presName="sibTrans" presStyleLbl="sibTrans2D1" presStyleIdx="0" presStyleCnt="0"/>
      <dgm:spPr/>
    </dgm:pt>
    <dgm:pt modelId="{6766F643-1DB2-4E6B-8ABA-94E694149009}" type="pres">
      <dgm:prSet presAssocID="{BEAE900E-907C-4415-82B8-0656DA7CCADB}" presName="compNode" presStyleCnt="0"/>
      <dgm:spPr/>
    </dgm:pt>
    <dgm:pt modelId="{B9811A64-DC24-48DF-ACD7-B6E1455E5F7A}" type="pres">
      <dgm:prSet presAssocID="{BEAE900E-907C-4415-82B8-0656DA7CCADB}" presName="iconBgRect" presStyleLbl="bgShp" presStyleIdx="3" presStyleCnt="4"/>
      <dgm:spPr/>
    </dgm:pt>
    <dgm:pt modelId="{20C9B0AB-BC86-4222-BC0F-2C14215F3002}" type="pres">
      <dgm:prSet presAssocID="{BEAE900E-907C-4415-82B8-0656DA7CCAD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11E1337B-6446-44F4-B1EE-25B2075955B4}" type="pres">
      <dgm:prSet presAssocID="{BEAE900E-907C-4415-82B8-0656DA7CCADB}" presName="spaceRect" presStyleCnt="0"/>
      <dgm:spPr/>
    </dgm:pt>
    <dgm:pt modelId="{7D1B9B98-D4DF-4BCE-A9E0-12E2B38FE374}" type="pres">
      <dgm:prSet presAssocID="{BEAE900E-907C-4415-82B8-0656DA7CCADB}" presName="textRect" presStyleLbl="revTx" presStyleIdx="3" presStyleCnt="4">
        <dgm:presLayoutVars>
          <dgm:chMax val="1"/>
          <dgm:chPref val="1"/>
        </dgm:presLayoutVars>
      </dgm:prSet>
      <dgm:spPr/>
    </dgm:pt>
  </dgm:ptLst>
  <dgm:cxnLst>
    <dgm:cxn modelId="{347C8600-84F4-4AF0-8120-CDC97889077C}" srcId="{B62B9737-A0CD-4C94-BE81-7DC1CAA0A5DC}" destId="{BEAE900E-907C-4415-82B8-0656DA7CCADB}" srcOrd="3" destOrd="0" parTransId="{0AD985ED-A49D-41A4-96A2-6EF0A941C605}" sibTransId="{A0AE932A-3BAF-4583-89DC-AA318B5C7038}"/>
    <dgm:cxn modelId="{0D292F0A-2F42-4E7E-851C-33BB44E6AA29}" type="presOf" srcId="{B62B9737-A0CD-4C94-BE81-7DC1CAA0A5DC}" destId="{679CA5D7-ECD9-4FAB-B1DD-A2193249C379}" srcOrd="0" destOrd="0" presId="urn:microsoft.com/office/officeart/2018/2/layout/IconCircleList"/>
    <dgm:cxn modelId="{DEBF6E33-2F37-4481-AB0B-83B56D4254D0}" type="presOf" srcId="{5E77C378-192E-41F2-A0B1-3536C4C82AF4}" destId="{6CCF0EEE-F2B8-468F-8933-9D24C4802808}" srcOrd="0" destOrd="0" presId="urn:microsoft.com/office/officeart/2018/2/layout/IconCircleList"/>
    <dgm:cxn modelId="{E7096237-3BE3-426B-90C8-3609694270BA}" srcId="{B62B9737-A0CD-4C94-BE81-7DC1CAA0A5DC}" destId="{5E77C378-192E-41F2-A0B1-3536C4C82AF4}" srcOrd="0" destOrd="0" parTransId="{A62F528E-AD0D-488A-8A7D-51703F8C7C36}" sibTransId="{0D04E917-07ED-498F-ABD2-5BC2B9E57683}"/>
    <dgm:cxn modelId="{6D221856-800F-4F39-AED3-3B3893CB4794}" type="presOf" srcId="{A9FD96C3-8A69-4A6D-B823-CDBBF12CA088}" destId="{DFC8D2FE-17F3-44E5-B29B-95B9A39CCB5D}" srcOrd="0" destOrd="0" presId="urn:microsoft.com/office/officeart/2018/2/layout/IconCircleList"/>
    <dgm:cxn modelId="{66A52458-B454-4225-970F-EEAB52D8EB47}" type="presOf" srcId="{89CBB7AE-FDE1-44ED-AAC8-0B693D205554}" destId="{8885301E-23AE-44B8-ACA0-910FFECEEA75}" srcOrd="0" destOrd="0" presId="urn:microsoft.com/office/officeart/2018/2/layout/IconCircleList"/>
    <dgm:cxn modelId="{E9E7725A-5680-462A-A224-5FADC2E44421}" type="presOf" srcId="{0D04E917-07ED-498F-ABD2-5BC2B9E57683}" destId="{4D408E71-35B2-4F3A-9834-E686F568966C}" srcOrd="0" destOrd="0" presId="urn:microsoft.com/office/officeart/2018/2/layout/IconCircleList"/>
    <dgm:cxn modelId="{B2CA8E8D-B2A1-477E-B454-65C4C84EBAAA}" srcId="{B62B9737-A0CD-4C94-BE81-7DC1CAA0A5DC}" destId="{469D2A2F-972B-439A-8BAD-B2B0B4B2C84F}" srcOrd="1" destOrd="0" parTransId="{92FEAE1F-FA4F-49E8-A4F3-0011540D919D}" sibTransId="{89CBB7AE-FDE1-44ED-AAC8-0B693D205554}"/>
    <dgm:cxn modelId="{49938E94-6460-43CE-A0F5-AE37D1CA6143}" type="presOf" srcId="{BEAE900E-907C-4415-82B8-0656DA7CCADB}" destId="{7D1B9B98-D4DF-4BCE-A9E0-12E2B38FE374}" srcOrd="0" destOrd="0" presId="urn:microsoft.com/office/officeart/2018/2/layout/IconCircleList"/>
    <dgm:cxn modelId="{B39D5EA1-202D-407C-A7F9-D62CBB189DDF}" srcId="{B62B9737-A0CD-4C94-BE81-7DC1CAA0A5DC}" destId="{A9FD96C3-8A69-4A6D-B823-CDBBF12CA088}" srcOrd="2" destOrd="0" parTransId="{0F1F03E8-8FB4-4564-A61E-8D7DD7F56F30}" sibTransId="{643ADE8E-7FC3-43F4-9FE8-9B2AA0EEDE47}"/>
    <dgm:cxn modelId="{792D50C9-542A-4D6E-A3C1-B7A7D098857E}" type="presOf" srcId="{643ADE8E-7FC3-43F4-9FE8-9B2AA0EEDE47}" destId="{409831B1-53F8-4D44-B060-AC5997FD187D}" srcOrd="0" destOrd="0" presId="urn:microsoft.com/office/officeart/2018/2/layout/IconCircleList"/>
    <dgm:cxn modelId="{AB3E85FA-90A0-42B5-B4A1-BC1177560439}" type="presOf" srcId="{469D2A2F-972B-439A-8BAD-B2B0B4B2C84F}" destId="{38CD1AC9-E2F4-4451-84A4-88AE4599762A}" srcOrd="0" destOrd="0" presId="urn:microsoft.com/office/officeart/2018/2/layout/IconCircleList"/>
    <dgm:cxn modelId="{25A8FDBF-F8FF-4827-8A74-953820F21139}" type="presParOf" srcId="{679CA5D7-ECD9-4FAB-B1DD-A2193249C379}" destId="{4469FB47-534F-47D6-8A41-06A024C6CE80}" srcOrd="0" destOrd="0" presId="urn:microsoft.com/office/officeart/2018/2/layout/IconCircleList"/>
    <dgm:cxn modelId="{359FE94A-B9C9-4C7A-8909-80EBF5CBAF56}" type="presParOf" srcId="{4469FB47-534F-47D6-8A41-06A024C6CE80}" destId="{45B5DDE0-992D-4108-8CFF-23830114E282}" srcOrd="0" destOrd="0" presId="urn:microsoft.com/office/officeart/2018/2/layout/IconCircleList"/>
    <dgm:cxn modelId="{613CE1CE-1B55-42F6-A837-FDC3040AD21A}" type="presParOf" srcId="{45B5DDE0-992D-4108-8CFF-23830114E282}" destId="{E248E568-EF59-4B53-B6E9-367251CA4DB7}" srcOrd="0" destOrd="0" presId="urn:microsoft.com/office/officeart/2018/2/layout/IconCircleList"/>
    <dgm:cxn modelId="{2F2676A4-0FB7-422A-8967-54AA0CCD12A3}" type="presParOf" srcId="{45B5DDE0-992D-4108-8CFF-23830114E282}" destId="{20EDACF6-829C-4228-8C66-BC86CE12EC38}" srcOrd="1" destOrd="0" presId="urn:microsoft.com/office/officeart/2018/2/layout/IconCircleList"/>
    <dgm:cxn modelId="{8670C826-9264-4B7D-8572-A8AC901BD005}" type="presParOf" srcId="{45B5DDE0-992D-4108-8CFF-23830114E282}" destId="{06CA3D06-5C25-48AB-9520-7EBF7368552A}" srcOrd="2" destOrd="0" presId="urn:microsoft.com/office/officeart/2018/2/layout/IconCircleList"/>
    <dgm:cxn modelId="{1D91FCCA-24CB-4A6B-8687-0D5ED4C27394}" type="presParOf" srcId="{45B5DDE0-992D-4108-8CFF-23830114E282}" destId="{6CCF0EEE-F2B8-468F-8933-9D24C4802808}" srcOrd="3" destOrd="0" presId="urn:microsoft.com/office/officeart/2018/2/layout/IconCircleList"/>
    <dgm:cxn modelId="{7E8C0801-FDE4-40C1-BD4D-C7CDCAE5F6C8}" type="presParOf" srcId="{4469FB47-534F-47D6-8A41-06A024C6CE80}" destId="{4D408E71-35B2-4F3A-9834-E686F568966C}" srcOrd="1" destOrd="0" presId="urn:microsoft.com/office/officeart/2018/2/layout/IconCircleList"/>
    <dgm:cxn modelId="{452A10D2-4746-4873-AE86-1BD5B24943D2}" type="presParOf" srcId="{4469FB47-534F-47D6-8A41-06A024C6CE80}" destId="{AD181A2C-5BAC-4D8A-A966-09AB913DB97C}" srcOrd="2" destOrd="0" presId="urn:microsoft.com/office/officeart/2018/2/layout/IconCircleList"/>
    <dgm:cxn modelId="{559FE02F-0C9F-449F-A413-7236E5F3993E}" type="presParOf" srcId="{AD181A2C-5BAC-4D8A-A966-09AB913DB97C}" destId="{9FA225F2-87E1-4D45-BF37-2D40C7719F83}" srcOrd="0" destOrd="0" presId="urn:microsoft.com/office/officeart/2018/2/layout/IconCircleList"/>
    <dgm:cxn modelId="{48CB7226-0E2C-4FEF-916C-FF12DAFD8E9C}" type="presParOf" srcId="{AD181A2C-5BAC-4D8A-A966-09AB913DB97C}" destId="{50BF61F2-45C2-4B68-9760-5819566B8701}" srcOrd="1" destOrd="0" presId="urn:microsoft.com/office/officeart/2018/2/layout/IconCircleList"/>
    <dgm:cxn modelId="{13AD8E90-EDF7-4544-B9C1-8616BA5CC662}" type="presParOf" srcId="{AD181A2C-5BAC-4D8A-A966-09AB913DB97C}" destId="{AABEE80D-A3B1-4D46-AB9E-264BBEE90254}" srcOrd="2" destOrd="0" presId="urn:microsoft.com/office/officeart/2018/2/layout/IconCircleList"/>
    <dgm:cxn modelId="{385E1836-4D0C-421A-B93C-9A0A51B124CB}" type="presParOf" srcId="{AD181A2C-5BAC-4D8A-A966-09AB913DB97C}" destId="{38CD1AC9-E2F4-4451-84A4-88AE4599762A}" srcOrd="3" destOrd="0" presId="urn:microsoft.com/office/officeart/2018/2/layout/IconCircleList"/>
    <dgm:cxn modelId="{ADF87109-A654-4132-BB57-470D59A51BE2}" type="presParOf" srcId="{4469FB47-534F-47D6-8A41-06A024C6CE80}" destId="{8885301E-23AE-44B8-ACA0-910FFECEEA75}" srcOrd="3" destOrd="0" presId="urn:microsoft.com/office/officeart/2018/2/layout/IconCircleList"/>
    <dgm:cxn modelId="{84DF8360-2017-4B4A-B782-E56697AB96BB}" type="presParOf" srcId="{4469FB47-534F-47D6-8A41-06A024C6CE80}" destId="{1D5EF426-D185-4C0B-B54D-519FF60A323F}" srcOrd="4" destOrd="0" presId="urn:microsoft.com/office/officeart/2018/2/layout/IconCircleList"/>
    <dgm:cxn modelId="{E9771548-E7B7-42E0-B3FC-EA957C2A3E58}" type="presParOf" srcId="{1D5EF426-D185-4C0B-B54D-519FF60A323F}" destId="{D68B7E46-6BCC-426D-B2E1-F2D6E16ABE07}" srcOrd="0" destOrd="0" presId="urn:microsoft.com/office/officeart/2018/2/layout/IconCircleList"/>
    <dgm:cxn modelId="{CA7B257D-A20C-4E3F-9166-E35B242168D4}" type="presParOf" srcId="{1D5EF426-D185-4C0B-B54D-519FF60A323F}" destId="{A0810ABD-CC9A-4EED-A17D-EDB7B22E7AAE}" srcOrd="1" destOrd="0" presId="urn:microsoft.com/office/officeart/2018/2/layout/IconCircleList"/>
    <dgm:cxn modelId="{B4E99291-E7D9-489A-9408-772A7F3296E1}" type="presParOf" srcId="{1D5EF426-D185-4C0B-B54D-519FF60A323F}" destId="{66500142-3D8C-47EC-8F02-FE1E39E3403C}" srcOrd="2" destOrd="0" presId="urn:microsoft.com/office/officeart/2018/2/layout/IconCircleList"/>
    <dgm:cxn modelId="{AB6EC45D-08DF-4896-8585-30626FDBA4E3}" type="presParOf" srcId="{1D5EF426-D185-4C0B-B54D-519FF60A323F}" destId="{DFC8D2FE-17F3-44E5-B29B-95B9A39CCB5D}" srcOrd="3" destOrd="0" presId="urn:microsoft.com/office/officeart/2018/2/layout/IconCircleList"/>
    <dgm:cxn modelId="{7581D446-CD30-4460-A0E3-CE90B59E026D}" type="presParOf" srcId="{4469FB47-534F-47D6-8A41-06A024C6CE80}" destId="{409831B1-53F8-4D44-B060-AC5997FD187D}" srcOrd="5" destOrd="0" presId="urn:microsoft.com/office/officeart/2018/2/layout/IconCircleList"/>
    <dgm:cxn modelId="{6E55FA2E-E1F8-40AF-AA97-0B7370A9156B}" type="presParOf" srcId="{4469FB47-534F-47D6-8A41-06A024C6CE80}" destId="{6766F643-1DB2-4E6B-8ABA-94E694149009}" srcOrd="6" destOrd="0" presId="urn:microsoft.com/office/officeart/2018/2/layout/IconCircleList"/>
    <dgm:cxn modelId="{D3EB351C-20D4-4D6E-9D2F-235A3ACAF288}" type="presParOf" srcId="{6766F643-1DB2-4E6B-8ABA-94E694149009}" destId="{B9811A64-DC24-48DF-ACD7-B6E1455E5F7A}" srcOrd="0" destOrd="0" presId="urn:microsoft.com/office/officeart/2018/2/layout/IconCircleList"/>
    <dgm:cxn modelId="{23234416-B555-42B9-96AB-8A67CB03876F}" type="presParOf" srcId="{6766F643-1DB2-4E6B-8ABA-94E694149009}" destId="{20C9B0AB-BC86-4222-BC0F-2C14215F3002}" srcOrd="1" destOrd="0" presId="urn:microsoft.com/office/officeart/2018/2/layout/IconCircleList"/>
    <dgm:cxn modelId="{833D12A9-479C-460C-A17C-6EA93B2B5D14}" type="presParOf" srcId="{6766F643-1DB2-4E6B-8ABA-94E694149009}" destId="{11E1337B-6446-44F4-B1EE-25B2075955B4}" srcOrd="2" destOrd="0" presId="urn:microsoft.com/office/officeart/2018/2/layout/IconCircleList"/>
    <dgm:cxn modelId="{D30F6102-36A1-4DFA-992D-D95EE4DC23FB}" type="presParOf" srcId="{6766F643-1DB2-4E6B-8ABA-94E694149009}" destId="{7D1B9B98-D4DF-4BCE-A9E0-12E2B38FE374}" srcOrd="3" destOrd="0" presId="urn:microsoft.com/office/officeart/2018/2/layout/IconCircle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62B9737-A0CD-4C94-BE81-7DC1CAA0A5DC}"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E77C378-192E-41F2-A0B1-3536C4C82AF4}">
      <dgm:prSet/>
      <dgm:spPr/>
      <dgm:t>
        <a:bodyPr/>
        <a:lstStyle/>
        <a:p>
          <a:pPr>
            <a:lnSpc>
              <a:spcPct val="100000"/>
            </a:lnSpc>
          </a:pPr>
          <a:r>
            <a:rPr lang="en-US" dirty="0"/>
            <a:t>ECG explained</a:t>
          </a:r>
        </a:p>
      </dgm:t>
    </dgm:pt>
    <dgm:pt modelId="{A62F528E-AD0D-488A-8A7D-51703F8C7C36}" type="parTrans" cxnId="{E7096237-3BE3-426B-90C8-3609694270BA}">
      <dgm:prSet/>
      <dgm:spPr/>
      <dgm:t>
        <a:bodyPr/>
        <a:lstStyle/>
        <a:p>
          <a:endParaRPr lang="en-US"/>
        </a:p>
      </dgm:t>
    </dgm:pt>
    <dgm:pt modelId="{0D04E917-07ED-498F-ABD2-5BC2B9E57683}" type="sibTrans" cxnId="{E7096237-3BE3-426B-90C8-3609694270BA}">
      <dgm:prSet/>
      <dgm:spPr/>
      <dgm:t>
        <a:bodyPr/>
        <a:lstStyle/>
        <a:p>
          <a:pPr>
            <a:lnSpc>
              <a:spcPct val="100000"/>
            </a:lnSpc>
          </a:pPr>
          <a:endParaRPr lang="en-US"/>
        </a:p>
      </dgm:t>
    </dgm:pt>
    <dgm:pt modelId="{469D2A2F-972B-439A-8BAD-B2B0B4B2C84F}">
      <dgm:prSet/>
      <dgm:spPr/>
      <dgm:t>
        <a:bodyPr/>
        <a:lstStyle/>
        <a:p>
          <a:pPr>
            <a:lnSpc>
              <a:spcPct val="100000"/>
            </a:lnSpc>
          </a:pPr>
          <a:r>
            <a:rPr lang="en-US" dirty="0"/>
            <a:t>Heartrate and time conversions</a:t>
          </a:r>
        </a:p>
      </dgm:t>
    </dgm:pt>
    <dgm:pt modelId="{92FEAE1F-FA4F-49E8-A4F3-0011540D919D}" type="parTrans" cxnId="{B2CA8E8D-B2A1-477E-B454-65C4C84EBAAA}">
      <dgm:prSet/>
      <dgm:spPr/>
      <dgm:t>
        <a:bodyPr/>
        <a:lstStyle/>
        <a:p>
          <a:endParaRPr lang="en-US"/>
        </a:p>
      </dgm:t>
    </dgm:pt>
    <dgm:pt modelId="{89CBB7AE-FDE1-44ED-AAC8-0B693D205554}" type="sibTrans" cxnId="{B2CA8E8D-B2A1-477E-B454-65C4C84EBAAA}">
      <dgm:prSet/>
      <dgm:spPr/>
      <dgm:t>
        <a:bodyPr/>
        <a:lstStyle/>
        <a:p>
          <a:pPr>
            <a:lnSpc>
              <a:spcPct val="100000"/>
            </a:lnSpc>
          </a:pPr>
          <a:endParaRPr lang="en-US"/>
        </a:p>
      </dgm:t>
    </dgm:pt>
    <dgm:pt modelId="{A9FD96C3-8A69-4A6D-B823-CDBBF12CA088}">
      <dgm:prSet/>
      <dgm:spPr/>
      <dgm:t>
        <a:bodyPr/>
        <a:lstStyle/>
        <a:p>
          <a:pPr>
            <a:lnSpc>
              <a:spcPct val="100000"/>
            </a:lnSpc>
          </a:pPr>
          <a:r>
            <a:rPr lang="en-US" dirty="0"/>
            <a:t>Filtering techniques</a:t>
          </a:r>
        </a:p>
      </dgm:t>
    </dgm:pt>
    <dgm:pt modelId="{0F1F03E8-8FB4-4564-A61E-8D7DD7F56F30}" type="parTrans" cxnId="{B39D5EA1-202D-407C-A7F9-D62CBB189DDF}">
      <dgm:prSet/>
      <dgm:spPr/>
      <dgm:t>
        <a:bodyPr/>
        <a:lstStyle/>
        <a:p>
          <a:endParaRPr lang="en-US"/>
        </a:p>
      </dgm:t>
    </dgm:pt>
    <dgm:pt modelId="{643ADE8E-7FC3-43F4-9FE8-9B2AA0EEDE47}" type="sibTrans" cxnId="{B39D5EA1-202D-407C-A7F9-D62CBB189DDF}">
      <dgm:prSet/>
      <dgm:spPr/>
      <dgm:t>
        <a:bodyPr/>
        <a:lstStyle/>
        <a:p>
          <a:pPr>
            <a:lnSpc>
              <a:spcPct val="100000"/>
            </a:lnSpc>
          </a:pPr>
          <a:endParaRPr lang="en-US"/>
        </a:p>
      </dgm:t>
    </dgm:pt>
    <dgm:pt modelId="{BEAE900E-907C-4415-82B8-0656DA7CCADB}">
      <dgm:prSet/>
      <dgm:spPr/>
      <dgm:t>
        <a:bodyPr/>
        <a:lstStyle/>
        <a:p>
          <a:pPr>
            <a:lnSpc>
              <a:spcPct val="100000"/>
            </a:lnSpc>
          </a:pPr>
          <a:r>
            <a:rPr lang="en-US" dirty="0"/>
            <a:t>Points Identifications &amp; Labeling </a:t>
          </a:r>
        </a:p>
      </dgm:t>
    </dgm:pt>
    <dgm:pt modelId="{A0AE932A-3BAF-4583-89DC-AA318B5C7038}" type="sibTrans" cxnId="{347C8600-84F4-4AF0-8120-CDC97889077C}">
      <dgm:prSet/>
      <dgm:spPr/>
      <dgm:t>
        <a:bodyPr/>
        <a:lstStyle/>
        <a:p>
          <a:pPr>
            <a:lnSpc>
              <a:spcPct val="100000"/>
            </a:lnSpc>
          </a:pPr>
          <a:endParaRPr lang="en-US"/>
        </a:p>
      </dgm:t>
    </dgm:pt>
    <dgm:pt modelId="{0AD985ED-A49D-41A4-96A2-6EF0A941C605}" type="parTrans" cxnId="{347C8600-84F4-4AF0-8120-CDC97889077C}">
      <dgm:prSet/>
      <dgm:spPr/>
      <dgm:t>
        <a:bodyPr/>
        <a:lstStyle/>
        <a:p>
          <a:endParaRPr lang="en-US"/>
        </a:p>
      </dgm:t>
    </dgm:pt>
    <dgm:pt modelId="{679CA5D7-ECD9-4FAB-B1DD-A2193249C379}" type="pres">
      <dgm:prSet presAssocID="{B62B9737-A0CD-4C94-BE81-7DC1CAA0A5DC}" presName="root" presStyleCnt="0">
        <dgm:presLayoutVars>
          <dgm:dir/>
          <dgm:resizeHandles val="exact"/>
        </dgm:presLayoutVars>
      </dgm:prSet>
      <dgm:spPr/>
    </dgm:pt>
    <dgm:pt modelId="{4469FB47-534F-47D6-8A41-06A024C6CE80}" type="pres">
      <dgm:prSet presAssocID="{B62B9737-A0CD-4C94-BE81-7DC1CAA0A5DC}" presName="container" presStyleCnt="0">
        <dgm:presLayoutVars>
          <dgm:dir/>
          <dgm:resizeHandles val="exact"/>
        </dgm:presLayoutVars>
      </dgm:prSet>
      <dgm:spPr/>
    </dgm:pt>
    <dgm:pt modelId="{45B5DDE0-992D-4108-8CFF-23830114E282}" type="pres">
      <dgm:prSet presAssocID="{5E77C378-192E-41F2-A0B1-3536C4C82AF4}" presName="compNode" presStyleCnt="0"/>
      <dgm:spPr/>
    </dgm:pt>
    <dgm:pt modelId="{E248E568-EF59-4B53-B6E9-367251CA4DB7}" type="pres">
      <dgm:prSet presAssocID="{5E77C378-192E-41F2-A0B1-3536C4C82AF4}" presName="iconBgRect" presStyleLbl="bgShp" presStyleIdx="0" presStyleCnt="4"/>
      <dgm:spPr/>
    </dgm:pt>
    <dgm:pt modelId="{20EDACF6-829C-4228-8C66-BC86CE12EC38}" type="pres">
      <dgm:prSet presAssocID="{5E77C378-192E-41F2-A0B1-3536C4C82AF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rtbeat"/>
        </a:ext>
      </dgm:extLst>
    </dgm:pt>
    <dgm:pt modelId="{06CA3D06-5C25-48AB-9520-7EBF7368552A}" type="pres">
      <dgm:prSet presAssocID="{5E77C378-192E-41F2-A0B1-3536C4C82AF4}" presName="spaceRect" presStyleCnt="0"/>
      <dgm:spPr/>
    </dgm:pt>
    <dgm:pt modelId="{6CCF0EEE-F2B8-468F-8933-9D24C4802808}" type="pres">
      <dgm:prSet presAssocID="{5E77C378-192E-41F2-A0B1-3536C4C82AF4}" presName="textRect" presStyleLbl="revTx" presStyleIdx="0" presStyleCnt="4">
        <dgm:presLayoutVars>
          <dgm:chMax val="1"/>
          <dgm:chPref val="1"/>
        </dgm:presLayoutVars>
      </dgm:prSet>
      <dgm:spPr/>
    </dgm:pt>
    <dgm:pt modelId="{4D408E71-35B2-4F3A-9834-E686F568966C}" type="pres">
      <dgm:prSet presAssocID="{0D04E917-07ED-498F-ABD2-5BC2B9E57683}" presName="sibTrans" presStyleLbl="sibTrans2D1" presStyleIdx="0" presStyleCnt="0"/>
      <dgm:spPr/>
    </dgm:pt>
    <dgm:pt modelId="{AD181A2C-5BAC-4D8A-A966-09AB913DB97C}" type="pres">
      <dgm:prSet presAssocID="{469D2A2F-972B-439A-8BAD-B2B0B4B2C84F}" presName="compNode" presStyleCnt="0"/>
      <dgm:spPr/>
    </dgm:pt>
    <dgm:pt modelId="{9FA225F2-87E1-4D45-BF37-2D40C7719F83}" type="pres">
      <dgm:prSet presAssocID="{469D2A2F-972B-439A-8BAD-B2B0B4B2C84F}" presName="iconBgRect" presStyleLbl="bgShp" presStyleIdx="1" presStyleCnt="4"/>
      <dgm:spPr/>
    </dgm:pt>
    <dgm:pt modelId="{50BF61F2-45C2-4B68-9760-5819566B8701}" type="pres">
      <dgm:prSet presAssocID="{469D2A2F-972B-439A-8BAD-B2B0B4B2C8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AABEE80D-A3B1-4D46-AB9E-264BBEE90254}" type="pres">
      <dgm:prSet presAssocID="{469D2A2F-972B-439A-8BAD-B2B0B4B2C84F}" presName="spaceRect" presStyleCnt="0"/>
      <dgm:spPr/>
    </dgm:pt>
    <dgm:pt modelId="{38CD1AC9-E2F4-4451-84A4-88AE4599762A}" type="pres">
      <dgm:prSet presAssocID="{469D2A2F-972B-439A-8BAD-B2B0B4B2C84F}" presName="textRect" presStyleLbl="revTx" presStyleIdx="1" presStyleCnt="4">
        <dgm:presLayoutVars>
          <dgm:chMax val="1"/>
          <dgm:chPref val="1"/>
        </dgm:presLayoutVars>
      </dgm:prSet>
      <dgm:spPr/>
    </dgm:pt>
    <dgm:pt modelId="{8885301E-23AE-44B8-ACA0-910FFECEEA75}" type="pres">
      <dgm:prSet presAssocID="{89CBB7AE-FDE1-44ED-AAC8-0B693D205554}" presName="sibTrans" presStyleLbl="sibTrans2D1" presStyleIdx="0" presStyleCnt="0"/>
      <dgm:spPr/>
    </dgm:pt>
    <dgm:pt modelId="{1D5EF426-D185-4C0B-B54D-519FF60A323F}" type="pres">
      <dgm:prSet presAssocID="{A9FD96C3-8A69-4A6D-B823-CDBBF12CA088}" presName="compNode" presStyleCnt="0"/>
      <dgm:spPr/>
    </dgm:pt>
    <dgm:pt modelId="{D68B7E46-6BCC-426D-B2E1-F2D6E16ABE07}" type="pres">
      <dgm:prSet presAssocID="{A9FD96C3-8A69-4A6D-B823-CDBBF12CA088}" presName="iconBgRect" presStyleLbl="bgShp" presStyleIdx="2" presStyleCnt="4"/>
      <dgm:spPr/>
    </dgm:pt>
    <dgm:pt modelId="{A0810ABD-CC9A-4EED-A17D-EDB7B22E7AAE}" type="pres">
      <dgm:prSet presAssocID="{A9FD96C3-8A69-4A6D-B823-CDBBF12CA08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66500142-3D8C-47EC-8F02-FE1E39E3403C}" type="pres">
      <dgm:prSet presAssocID="{A9FD96C3-8A69-4A6D-B823-CDBBF12CA088}" presName="spaceRect" presStyleCnt="0"/>
      <dgm:spPr/>
    </dgm:pt>
    <dgm:pt modelId="{DFC8D2FE-17F3-44E5-B29B-95B9A39CCB5D}" type="pres">
      <dgm:prSet presAssocID="{A9FD96C3-8A69-4A6D-B823-CDBBF12CA088}" presName="textRect" presStyleLbl="revTx" presStyleIdx="2" presStyleCnt="4">
        <dgm:presLayoutVars>
          <dgm:chMax val="1"/>
          <dgm:chPref val="1"/>
        </dgm:presLayoutVars>
      </dgm:prSet>
      <dgm:spPr/>
    </dgm:pt>
    <dgm:pt modelId="{409831B1-53F8-4D44-B060-AC5997FD187D}" type="pres">
      <dgm:prSet presAssocID="{643ADE8E-7FC3-43F4-9FE8-9B2AA0EEDE47}" presName="sibTrans" presStyleLbl="sibTrans2D1" presStyleIdx="0" presStyleCnt="0"/>
      <dgm:spPr/>
    </dgm:pt>
    <dgm:pt modelId="{6766F643-1DB2-4E6B-8ABA-94E694149009}" type="pres">
      <dgm:prSet presAssocID="{BEAE900E-907C-4415-82B8-0656DA7CCADB}" presName="compNode" presStyleCnt="0"/>
      <dgm:spPr/>
    </dgm:pt>
    <dgm:pt modelId="{B9811A64-DC24-48DF-ACD7-B6E1455E5F7A}" type="pres">
      <dgm:prSet presAssocID="{BEAE900E-907C-4415-82B8-0656DA7CCADB}" presName="iconBgRect" presStyleLbl="bgShp" presStyleIdx="3" presStyleCnt="4"/>
      <dgm:spPr/>
    </dgm:pt>
    <dgm:pt modelId="{20C9B0AB-BC86-4222-BC0F-2C14215F3002}" type="pres">
      <dgm:prSet presAssocID="{BEAE900E-907C-4415-82B8-0656DA7CCAD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11E1337B-6446-44F4-B1EE-25B2075955B4}" type="pres">
      <dgm:prSet presAssocID="{BEAE900E-907C-4415-82B8-0656DA7CCADB}" presName="spaceRect" presStyleCnt="0"/>
      <dgm:spPr/>
    </dgm:pt>
    <dgm:pt modelId="{7D1B9B98-D4DF-4BCE-A9E0-12E2B38FE374}" type="pres">
      <dgm:prSet presAssocID="{BEAE900E-907C-4415-82B8-0656DA7CCADB}" presName="textRect" presStyleLbl="revTx" presStyleIdx="3" presStyleCnt="4">
        <dgm:presLayoutVars>
          <dgm:chMax val="1"/>
          <dgm:chPref val="1"/>
        </dgm:presLayoutVars>
      </dgm:prSet>
      <dgm:spPr/>
    </dgm:pt>
  </dgm:ptLst>
  <dgm:cxnLst>
    <dgm:cxn modelId="{347C8600-84F4-4AF0-8120-CDC97889077C}" srcId="{B62B9737-A0CD-4C94-BE81-7DC1CAA0A5DC}" destId="{BEAE900E-907C-4415-82B8-0656DA7CCADB}" srcOrd="3" destOrd="0" parTransId="{0AD985ED-A49D-41A4-96A2-6EF0A941C605}" sibTransId="{A0AE932A-3BAF-4583-89DC-AA318B5C7038}"/>
    <dgm:cxn modelId="{0D292F0A-2F42-4E7E-851C-33BB44E6AA29}" type="presOf" srcId="{B62B9737-A0CD-4C94-BE81-7DC1CAA0A5DC}" destId="{679CA5D7-ECD9-4FAB-B1DD-A2193249C379}" srcOrd="0" destOrd="0" presId="urn:microsoft.com/office/officeart/2018/2/layout/IconCircleList"/>
    <dgm:cxn modelId="{DEBF6E33-2F37-4481-AB0B-83B56D4254D0}" type="presOf" srcId="{5E77C378-192E-41F2-A0B1-3536C4C82AF4}" destId="{6CCF0EEE-F2B8-468F-8933-9D24C4802808}" srcOrd="0" destOrd="0" presId="urn:microsoft.com/office/officeart/2018/2/layout/IconCircleList"/>
    <dgm:cxn modelId="{E7096237-3BE3-426B-90C8-3609694270BA}" srcId="{B62B9737-A0CD-4C94-BE81-7DC1CAA0A5DC}" destId="{5E77C378-192E-41F2-A0B1-3536C4C82AF4}" srcOrd="0" destOrd="0" parTransId="{A62F528E-AD0D-488A-8A7D-51703F8C7C36}" sibTransId="{0D04E917-07ED-498F-ABD2-5BC2B9E57683}"/>
    <dgm:cxn modelId="{6D221856-800F-4F39-AED3-3B3893CB4794}" type="presOf" srcId="{A9FD96C3-8A69-4A6D-B823-CDBBF12CA088}" destId="{DFC8D2FE-17F3-44E5-B29B-95B9A39CCB5D}" srcOrd="0" destOrd="0" presId="urn:microsoft.com/office/officeart/2018/2/layout/IconCircleList"/>
    <dgm:cxn modelId="{66A52458-B454-4225-970F-EEAB52D8EB47}" type="presOf" srcId="{89CBB7AE-FDE1-44ED-AAC8-0B693D205554}" destId="{8885301E-23AE-44B8-ACA0-910FFECEEA75}" srcOrd="0" destOrd="0" presId="urn:microsoft.com/office/officeart/2018/2/layout/IconCircleList"/>
    <dgm:cxn modelId="{E9E7725A-5680-462A-A224-5FADC2E44421}" type="presOf" srcId="{0D04E917-07ED-498F-ABD2-5BC2B9E57683}" destId="{4D408E71-35B2-4F3A-9834-E686F568966C}" srcOrd="0" destOrd="0" presId="urn:microsoft.com/office/officeart/2018/2/layout/IconCircleList"/>
    <dgm:cxn modelId="{B2CA8E8D-B2A1-477E-B454-65C4C84EBAAA}" srcId="{B62B9737-A0CD-4C94-BE81-7DC1CAA0A5DC}" destId="{469D2A2F-972B-439A-8BAD-B2B0B4B2C84F}" srcOrd="1" destOrd="0" parTransId="{92FEAE1F-FA4F-49E8-A4F3-0011540D919D}" sibTransId="{89CBB7AE-FDE1-44ED-AAC8-0B693D205554}"/>
    <dgm:cxn modelId="{49938E94-6460-43CE-A0F5-AE37D1CA6143}" type="presOf" srcId="{BEAE900E-907C-4415-82B8-0656DA7CCADB}" destId="{7D1B9B98-D4DF-4BCE-A9E0-12E2B38FE374}" srcOrd="0" destOrd="0" presId="urn:microsoft.com/office/officeart/2018/2/layout/IconCircleList"/>
    <dgm:cxn modelId="{B39D5EA1-202D-407C-A7F9-D62CBB189DDF}" srcId="{B62B9737-A0CD-4C94-BE81-7DC1CAA0A5DC}" destId="{A9FD96C3-8A69-4A6D-B823-CDBBF12CA088}" srcOrd="2" destOrd="0" parTransId="{0F1F03E8-8FB4-4564-A61E-8D7DD7F56F30}" sibTransId="{643ADE8E-7FC3-43F4-9FE8-9B2AA0EEDE47}"/>
    <dgm:cxn modelId="{792D50C9-542A-4D6E-A3C1-B7A7D098857E}" type="presOf" srcId="{643ADE8E-7FC3-43F4-9FE8-9B2AA0EEDE47}" destId="{409831B1-53F8-4D44-B060-AC5997FD187D}" srcOrd="0" destOrd="0" presId="urn:microsoft.com/office/officeart/2018/2/layout/IconCircleList"/>
    <dgm:cxn modelId="{AB3E85FA-90A0-42B5-B4A1-BC1177560439}" type="presOf" srcId="{469D2A2F-972B-439A-8BAD-B2B0B4B2C84F}" destId="{38CD1AC9-E2F4-4451-84A4-88AE4599762A}" srcOrd="0" destOrd="0" presId="urn:microsoft.com/office/officeart/2018/2/layout/IconCircleList"/>
    <dgm:cxn modelId="{25A8FDBF-F8FF-4827-8A74-953820F21139}" type="presParOf" srcId="{679CA5D7-ECD9-4FAB-B1DD-A2193249C379}" destId="{4469FB47-534F-47D6-8A41-06A024C6CE80}" srcOrd="0" destOrd="0" presId="urn:microsoft.com/office/officeart/2018/2/layout/IconCircleList"/>
    <dgm:cxn modelId="{359FE94A-B9C9-4C7A-8909-80EBF5CBAF56}" type="presParOf" srcId="{4469FB47-534F-47D6-8A41-06A024C6CE80}" destId="{45B5DDE0-992D-4108-8CFF-23830114E282}" srcOrd="0" destOrd="0" presId="urn:microsoft.com/office/officeart/2018/2/layout/IconCircleList"/>
    <dgm:cxn modelId="{613CE1CE-1B55-42F6-A837-FDC3040AD21A}" type="presParOf" srcId="{45B5DDE0-992D-4108-8CFF-23830114E282}" destId="{E248E568-EF59-4B53-B6E9-367251CA4DB7}" srcOrd="0" destOrd="0" presId="urn:microsoft.com/office/officeart/2018/2/layout/IconCircleList"/>
    <dgm:cxn modelId="{2F2676A4-0FB7-422A-8967-54AA0CCD12A3}" type="presParOf" srcId="{45B5DDE0-992D-4108-8CFF-23830114E282}" destId="{20EDACF6-829C-4228-8C66-BC86CE12EC38}" srcOrd="1" destOrd="0" presId="urn:microsoft.com/office/officeart/2018/2/layout/IconCircleList"/>
    <dgm:cxn modelId="{8670C826-9264-4B7D-8572-A8AC901BD005}" type="presParOf" srcId="{45B5DDE0-992D-4108-8CFF-23830114E282}" destId="{06CA3D06-5C25-48AB-9520-7EBF7368552A}" srcOrd="2" destOrd="0" presId="urn:microsoft.com/office/officeart/2018/2/layout/IconCircleList"/>
    <dgm:cxn modelId="{1D91FCCA-24CB-4A6B-8687-0D5ED4C27394}" type="presParOf" srcId="{45B5DDE0-992D-4108-8CFF-23830114E282}" destId="{6CCF0EEE-F2B8-468F-8933-9D24C4802808}" srcOrd="3" destOrd="0" presId="urn:microsoft.com/office/officeart/2018/2/layout/IconCircleList"/>
    <dgm:cxn modelId="{7E8C0801-FDE4-40C1-BD4D-C7CDCAE5F6C8}" type="presParOf" srcId="{4469FB47-534F-47D6-8A41-06A024C6CE80}" destId="{4D408E71-35B2-4F3A-9834-E686F568966C}" srcOrd="1" destOrd="0" presId="urn:microsoft.com/office/officeart/2018/2/layout/IconCircleList"/>
    <dgm:cxn modelId="{452A10D2-4746-4873-AE86-1BD5B24943D2}" type="presParOf" srcId="{4469FB47-534F-47D6-8A41-06A024C6CE80}" destId="{AD181A2C-5BAC-4D8A-A966-09AB913DB97C}" srcOrd="2" destOrd="0" presId="urn:microsoft.com/office/officeart/2018/2/layout/IconCircleList"/>
    <dgm:cxn modelId="{559FE02F-0C9F-449F-A413-7236E5F3993E}" type="presParOf" srcId="{AD181A2C-5BAC-4D8A-A966-09AB913DB97C}" destId="{9FA225F2-87E1-4D45-BF37-2D40C7719F83}" srcOrd="0" destOrd="0" presId="urn:microsoft.com/office/officeart/2018/2/layout/IconCircleList"/>
    <dgm:cxn modelId="{48CB7226-0E2C-4FEF-916C-FF12DAFD8E9C}" type="presParOf" srcId="{AD181A2C-5BAC-4D8A-A966-09AB913DB97C}" destId="{50BF61F2-45C2-4B68-9760-5819566B8701}" srcOrd="1" destOrd="0" presId="urn:microsoft.com/office/officeart/2018/2/layout/IconCircleList"/>
    <dgm:cxn modelId="{13AD8E90-EDF7-4544-B9C1-8616BA5CC662}" type="presParOf" srcId="{AD181A2C-5BAC-4D8A-A966-09AB913DB97C}" destId="{AABEE80D-A3B1-4D46-AB9E-264BBEE90254}" srcOrd="2" destOrd="0" presId="urn:microsoft.com/office/officeart/2018/2/layout/IconCircleList"/>
    <dgm:cxn modelId="{385E1836-4D0C-421A-B93C-9A0A51B124CB}" type="presParOf" srcId="{AD181A2C-5BAC-4D8A-A966-09AB913DB97C}" destId="{38CD1AC9-E2F4-4451-84A4-88AE4599762A}" srcOrd="3" destOrd="0" presId="urn:microsoft.com/office/officeart/2018/2/layout/IconCircleList"/>
    <dgm:cxn modelId="{ADF87109-A654-4132-BB57-470D59A51BE2}" type="presParOf" srcId="{4469FB47-534F-47D6-8A41-06A024C6CE80}" destId="{8885301E-23AE-44B8-ACA0-910FFECEEA75}" srcOrd="3" destOrd="0" presId="urn:microsoft.com/office/officeart/2018/2/layout/IconCircleList"/>
    <dgm:cxn modelId="{84DF8360-2017-4B4A-B782-E56697AB96BB}" type="presParOf" srcId="{4469FB47-534F-47D6-8A41-06A024C6CE80}" destId="{1D5EF426-D185-4C0B-B54D-519FF60A323F}" srcOrd="4" destOrd="0" presId="urn:microsoft.com/office/officeart/2018/2/layout/IconCircleList"/>
    <dgm:cxn modelId="{E9771548-E7B7-42E0-B3FC-EA957C2A3E58}" type="presParOf" srcId="{1D5EF426-D185-4C0B-B54D-519FF60A323F}" destId="{D68B7E46-6BCC-426D-B2E1-F2D6E16ABE07}" srcOrd="0" destOrd="0" presId="urn:microsoft.com/office/officeart/2018/2/layout/IconCircleList"/>
    <dgm:cxn modelId="{CA7B257D-A20C-4E3F-9166-E35B242168D4}" type="presParOf" srcId="{1D5EF426-D185-4C0B-B54D-519FF60A323F}" destId="{A0810ABD-CC9A-4EED-A17D-EDB7B22E7AAE}" srcOrd="1" destOrd="0" presId="urn:microsoft.com/office/officeart/2018/2/layout/IconCircleList"/>
    <dgm:cxn modelId="{B4E99291-E7D9-489A-9408-772A7F3296E1}" type="presParOf" srcId="{1D5EF426-D185-4C0B-B54D-519FF60A323F}" destId="{66500142-3D8C-47EC-8F02-FE1E39E3403C}" srcOrd="2" destOrd="0" presId="urn:microsoft.com/office/officeart/2018/2/layout/IconCircleList"/>
    <dgm:cxn modelId="{AB6EC45D-08DF-4896-8585-30626FDBA4E3}" type="presParOf" srcId="{1D5EF426-D185-4C0B-B54D-519FF60A323F}" destId="{DFC8D2FE-17F3-44E5-B29B-95B9A39CCB5D}" srcOrd="3" destOrd="0" presId="urn:microsoft.com/office/officeart/2018/2/layout/IconCircleList"/>
    <dgm:cxn modelId="{7581D446-CD30-4460-A0E3-CE90B59E026D}" type="presParOf" srcId="{4469FB47-534F-47D6-8A41-06A024C6CE80}" destId="{409831B1-53F8-4D44-B060-AC5997FD187D}" srcOrd="5" destOrd="0" presId="urn:microsoft.com/office/officeart/2018/2/layout/IconCircleList"/>
    <dgm:cxn modelId="{6E55FA2E-E1F8-40AF-AA97-0B7370A9156B}" type="presParOf" srcId="{4469FB47-534F-47D6-8A41-06A024C6CE80}" destId="{6766F643-1DB2-4E6B-8ABA-94E694149009}" srcOrd="6" destOrd="0" presId="urn:microsoft.com/office/officeart/2018/2/layout/IconCircleList"/>
    <dgm:cxn modelId="{D3EB351C-20D4-4D6E-9D2F-235A3ACAF288}" type="presParOf" srcId="{6766F643-1DB2-4E6B-8ABA-94E694149009}" destId="{B9811A64-DC24-48DF-ACD7-B6E1455E5F7A}" srcOrd="0" destOrd="0" presId="urn:microsoft.com/office/officeart/2018/2/layout/IconCircleList"/>
    <dgm:cxn modelId="{23234416-B555-42B9-96AB-8A67CB03876F}" type="presParOf" srcId="{6766F643-1DB2-4E6B-8ABA-94E694149009}" destId="{20C9B0AB-BC86-4222-BC0F-2C14215F3002}" srcOrd="1" destOrd="0" presId="urn:microsoft.com/office/officeart/2018/2/layout/IconCircleList"/>
    <dgm:cxn modelId="{833D12A9-479C-460C-A17C-6EA93B2B5D14}" type="presParOf" srcId="{6766F643-1DB2-4E6B-8ABA-94E694149009}" destId="{11E1337B-6446-44F4-B1EE-25B2075955B4}" srcOrd="2" destOrd="0" presId="urn:microsoft.com/office/officeart/2018/2/layout/IconCircleList"/>
    <dgm:cxn modelId="{D30F6102-36A1-4DFA-992D-D95EE4DC23FB}" type="presParOf" srcId="{6766F643-1DB2-4E6B-8ABA-94E694149009}" destId="{7D1B9B98-D4DF-4BCE-A9E0-12E2B38FE374}" srcOrd="3" destOrd="0" presId="urn:microsoft.com/office/officeart/2018/2/layout/IconCircle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7FCA130-F815-452C-9B0C-0FAEE49C89B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608C829-8992-4CC6-81E5-D6CE24ECE571}">
      <dgm:prSet/>
      <dgm:spPr/>
      <dgm:t>
        <a:bodyPr/>
        <a:lstStyle/>
        <a:p>
          <a:r>
            <a:rPr lang="en-US" b="1" dirty="0"/>
            <a:t>Provide</a:t>
          </a:r>
          <a:r>
            <a:rPr lang="en-US" dirty="0"/>
            <a:t> an </a:t>
          </a:r>
          <a:r>
            <a:rPr lang="en-US" b="1" dirty="0"/>
            <a:t>accurate value </a:t>
          </a:r>
          <a:r>
            <a:rPr lang="en-US" dirty="0"/>
            <a:t>of the heartrate in </a:t>
          </a:r>
          <a:r>
            <a:rPr lang="en-US" b="1" dirty="0"/>
            <a:t>bpm</a:t>
          </a:r>
          <a:r>
            <a:rPr lang="en-US" dirty="0"/>
            <a:t> from the ECG data samples provided</a:t>
          </a:r>
        </a:p>
      </dgm:t>
    </dgm:pt>
    <dgm:pt modelId="{719A11BD-2388-40FD-93E0-6EA521BCBF14}" type="parTrans" cxnId="{DB02399D-B780-4C3A-AB83-2F7432BDA879}">
      <dgm:prSet/>
      <dgm:spPr/>
      <dgm:t>
        <a:bodyPr/>
        <a:lstStyle/>
        <a:p>
          <a:endParaRPr lang="en-US"/>
        </a:p>
      </dgm:t>
    </dgm:pt>
    <dgm:pt modelId="{4E6E1BAA-902A-4602-9BF9-39B8EAD62DBC}" type="sibTrans" cxnId="{DB02399D-B780-4C3A-AB83-2F7432BDA879}">
      <dgm:prSet/>
      <dgm:spPr/>
      <dgm:t>
        <a:bodyPr/>
        <a:lstStyle/>
        <a:p>
          <a:endParaRPr lang="en-US"/>
        </a:p>
      </dgm:t>
    </dgm:pt>
    <dgm:pt modelId="{97EB02EB-2BA2-4129-8636-162F8D8A80F7}">
      <dgm:prSet/>
      <dgm:spPr/>
      <dgm:t>
        <a:bodyPr/>
        <a:lstStyle/>
        <a:p>
          <a:r>
            <a:rPr lang="en-US" b="1"/>
            <a:t>Avoid any</a:t>
          </a:r>
          <a:r>
            <a:rPr lang="en-US"/>
            <a:t> confusion to the user in terms of showing </a:t>
          </a:r>
          <a:r>
            <a:rPr lang="en-US" b="1"/>
            <a:t>unnecessary components</a:t>
          </a:r>
          <a:r>
            <a:rPr lang="en-US"/>
            <a:t>.</a:t>
          </a:r>
        </a:p>
      </dgm:t>
    </dgm:pt>
    <dgm:pt modelId="{75559531-4308-41CD-A08A-A842CAF10337}" type="parTrans" cxnId="{F35333B7-A763-4EAA-9F2A-79B4C65D11A6}">
      <dgm:prSet/>
      <dgm:spPr/>
      <dgm:t>
        <a:bodyPr/>
        <a:lstStyle/>
        <a:p>
          <a:endParaRPr lang="en-US"/>
        </a:p>
      </dgm:t>
    </dgm:pt>
    <dgm:pt modelId="{3FEF6B25-E1DA-4BAF-A7AC-B707594F38D8}" type="sibTrans" cxnId="{F35333B7-A763-4EAA-9F2A-79B4C65D11A6}">
      <dgm:prSet/>
      <dgm:spPr/>
      <dgm:t>
        <a:bodyPr/>
        <a:lstStyle/>
        <a:p>
          <a:endParaRPr lang="en-US"/>
        </a:p>
      </dgm:t>
    </dgm:pt>
    <dgm:pt modelId="{14536951-3F0C-4E59-86A5-CB26ADED7DCF}" type="pres">
      <dgm:prSet presAssocID="{97FCA130-F815-452C-9B0C-0FAEE49C89BF}" presName="root" presStyleCnt="0">
        <dgm:presLayoutVars>
          <dgm:dir/>
          <dgm:resizeHandles val="exact"/>
        </dgm:presLayoutVars>
      </dgm:prSet>
      <dgm:spPr/>
    </dgm:pt>
    <dgm:pt modelId="{EB5F2831-2CDB-42D8-B4E2-2F0DD038A2A7}" type="pres">
      <dgm:prSet presAssocID="{C608C829-8992-4CC6-81E5-D6CE24ECE571}" presName="compNode" presStyleCnt="0"/>
      <dgm:spPr/>
    </dgm:pt>
    <dgm:pt modelId="{BA218DCF-A7E9-46EF-A499-42150B35CFC9}" type="pres">
      <dgm:prSet presAssocID="{C608C829-8992-4CC6-81E5-D6CE24ECE571}" presName="bgRect" presStyleLbl="bgShp" presStyleIdx="0" presStyleCnt="2"/>
      <dgm:spPr/>
    </dgm:pt>
    <dgm:pt modelId="{0B45A4FF-7849-4BF0-8E1C-357B77E6252F}" type="pres">
      <dgm:prSet presAssocID="{C608C829-8992-4CC6-81E5-D6CE24ECE57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rtbeat"/>
        </a:ext>
      </dgm:extLst>
    </dgm:pt>
    <dgm:pt modelId="{90D2E0FB-FDFF-4D64-A0D4-476CA0DC8E13}" type="pres">
      <dgm:prSet presAssocID="{C608C829-8992-4CC6-81E5-D6CE24ECE571}" presName="spaceRect" presStyleCnt="0"/>
      <dgm:spPr/>
    </dgm:pt>
    <dgm:pt modelId="{C4E3C7D2-EB7F-46B3-AA33-972C99CC50C2}" type="pres">
      <dgm:prSet presAssocID="{C608C829-8992-4CC6-81E5-D6CE24ECE571}" presName="parTx" presStyleLbl="revTx" presStyleIdx="0" presStyleCnt="2">
        <dgm:presLayoutVars>
          <dgm:chMax val="0"/>
          <dgm:chPref val="0"/>
        </dgm:presLayoutVars>
      </dgm:prSet>
      <dgm:spPr/>
    </dgm:pt>
    <dgm:pt modelId="{98509CAC-3D67-4875-812F-F24A7F0459D6}" type="pres">
      <dgm:prSet presAssocID="{4E6E1BAA-902A-4602-9BF9-39B8EAD62DBC}" presName="sibTrans" presStyleCnt="0"/>
      <dgm:spPr/>
    </dgm:pt>
    <dgm:pt modelId="{B44D4FB1-2D48-4845-A101-B964AC9EECB3}" type="pres">
      <dgm:prSet presAssocID="{97EB02EB-2BA2-4129-8636-162F8D8A80F7}" presName="compNode" presStyleCnt="0"/>
      <dgm:spPr/>
    </dgm:pt>
    <dgm:pt modelId="{EDBFD4EE-8F00-4536-A775-B1BA12EF7739}" type="pres">
      <dgm:prSet presAssocID="{97EB02EB-2BA2-4129-8636-162F8D8A80F7}" presName="bgRect" presStyleLbl="bgShp" presStyleIdx="1" presStyleCnt="2"/>
      <dgm:spPr/>
    </dgm:pt>
    <dgm:pt modelId="{CC5E3D95-D985-4E68-A210-676475AD2913}" type="pres">
      <dgm:prSet presAssocID="{97EB02EB-2BA2-4129-8636-162F8D8A80F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9403B241-E1CA-4C8A-9283-34D0B2D465B1}" type="pres">
      <dgm:prSet presAssocID="{97EB02EB-2BA2-4129-8636-162F8D8A80F7}" presName="spaceRect" presStyleCnt="0"/>
      <dgm:spPr/>
    </dgm:pt>
    <dgm:pt modelId="{5DFBB756-B338-4F21-BB95-27E2E5402B1F}" type="pres">
      <dgm:prSet presAssocID="{97EB02EB-2BA2-4129-8636-162F8D8A80F7}" presName="parTx" presStyleLbl="revTx" presStyleIdx="1" presStyleCnt="2">
        <dgm:presLayoutVars>
          <dgm:chMax val="0"/>
          <dgm:chPref val="0"/>
        </dgm:presLayoutVars>
      </dgm:prSet>
      <dgm:spPr/>
    </dgm:pt>
  </dgm:ptLst>
  <dgm:cxnLst>
    <dgm:cxn modelId="{A07CF919-1308-4257-9B65-C6B5A1673AFA}" type="presOf" srcId="{97FCA130-F815-452C-9B0C-0FAEE49C89BF}" destId="{14536951-3F0C-4E59-86A5-CB26ADED7DCF}" srcOrd="0" destOrd="0" presId="urn:microsoft.com/office/officeart/2018/2/layout/IconVerticalSolidList"/>
    <dgm:cxn modelId="{5574991B-7159-43E7-AACB-29C6352E2D94}" type="presOf" srcId="{C608C829-8992-4CC6-81E5-D6CE24ECE571}" destId="{C4E3C7D2-EB7F-46B3-AA33-972C99CC50C2}" srcOrd="0" destOrd="0" presId="urn:microsoft.com/office/officeart/2018/2/layout/IconVerticalSolidList"/>
    <dgm:cxn modelId="{D4FA8259-746C-482E-88D0-24804A2100BA}" type="presOf" srcId="{97EB02EB-2BA2-4129-8636-162F8D8A80F7}" destId="{5DFBB756-B338-4F21-BB95-27E2E5402B1F}" srcOrd="0" destOrd="0" presId="urn:microsoft.com/office/officeart/2018/2/layout/IconVerticalSolidList"/>
    <dgm:cxn modelId="{DB02399D-B780-4C3A-AB83-2F7432BDA879}" srcId="{97FCA130-F815-452C-9B0C-0FAEE49C89BF}" destId="{C608C829-8992-4CC6-81E5-D6CE24ECE571}" srcOrd="0" destOrd="0" parTransId="{719A11BD-2388-40FD-93E0-6EA521BCBF14}" sibTransId="{4E6E1BAA-902A-4602-9BF9-39B8EAD62DBC}"/>
    <dgm:cxn modelId="{F35333B7-A763-4EAA-9F2A-79B4C65D11A6}" srcId="{97FCA130-F815-452C-9B0C-0FAEE49C89BF}" destId="{97EB02EB-2BA2-4129-8636-162F8D8A80F7}" srcOrd="1" destOrd="0" parTransId="{75559531-4308-41CD-A08A-A842CAF10337}" sibTransId="{3FEF6B25-E1DA-4BAF-A7AC-B707594F38D8}"/>
    <dgm:cxn modelId="{06FFF883-2491-48AD-A3B1-E7A277E892E5}" type="presParOf" srcId="{14536951-3F0C-4E59-86A5-CB26ADED7DCF}" destId="{EB5F2831-2CDB-42D8-B4E2-2F0DD038A2A7}" srcOrd="0" destOrd="0" presId="urn:microsoft.com/office/officeart/2018/2/layout/IconVerticalSolidList"/>
    <dgm:cxn modelId="{3AE4912C-0A0A-490D-A506-53083EC8D214}" type="presParOf" srcId="{EB5F2831-2CDB-42D8-B4E2-2F0DD038A2A7}" destId="{BA218DCF-A7E9-46EF-A499-42150B35CFC9}" srcOrd="0" destOrd="0" presId="urn:microsoft.com/office/officeart/2018/2/layout/IconVerticalSolidList"/>
    <dgm:cxn modelId="{DC7DEC9E-980F-4D9C-A60A-FE8B2D889F1E}" type="presParOf" srcId="{EB5F2831-2CDB-42D8-B4E2-2F0DD038A2A7}" destId="{0B45A4FF-7849-4BF0-8E1C-357B77E6252F}" srcOrd="1" destOrd="0" presId="urn:microsoft.com/office/officeart/2018/2/layout/IconVerticalSolidList"/>
    <dgm:cxn modelId="{6CDD5F85-9F77-4717-82CF-4489980B90BC}" type="presParOf" srcId="{EB5F2831-2CDB-42D8-B4E2-2F0DD038A2A7}" destId="{90D2E0FB-FDFF-4D64-A0D4-476CA0DC8E13}" srcOrd="2" destOrd="0" presId="urn:microsoft.com/office/officeart/2018/2/layout/IconVerticalSolidList"/>
    <dgm:cxn modelId="{40420FE5-3E68-433B-9C2B-04F7BF91E714}" type="presParOf" srcId="{EB5F2831-2CDB-42D8-B4E2-2F0DD038A2A7}" destId="{C4E3C7D2-EB7F-46B3-AA33-972C99CC50C2}" srcOrd="3" destOrd="0" presId="urn:microsoft.com/office/officeart/2018/2/layout/IconVerticalSolidList"/>
    <dgm:cxn modelId="{FC1AAEE8-A4C2-4C05-89B0-35E75C3B2938}" type="presParOf" srcId="{14536951-3F0C-4E59-86A5-CB26ADED7DCF}" destId="{98509CAC-3D67-4875-812F-F24A7F0459D6}" srcOrd="1" destOrd="0" presId="urn:microsoft.com/office/officeart/2018/2/layout/IconVerticalSolidList"/>
    <dgm:cxn modelId="{84F49415-85D9-43FF-94C6-97E4ED1D3DE5}" type="presParOf" srcId="{14536951-3F0C-4E59-86A5-CB26ADED7DCF}" destId="{B44D4FB1-2D48-4845-A101-B964AC9EECB3}" srcOrd="2" destOrd="0" presId="urn:microsoft.com/office/officeart/2018/2/layout/IconVerticalSolidList"/>
    <dgm:cxn modelId="{4BBC9548-79C4-4224-9B2D-89D1139BAED2}" type="presParOf" srcId="{B44D4FB1-2D48-4845-A101-B964AC9EECB3}" destId="{EDBFD4EE-8F00-4536-A775-B1BA12EF7739}" srcOrd="0" destOrd="0" presId="urn:microsoft.com/office/officeart/2018/2/layout/IconVerticalSolidList"/>
    <dgm:cxn modelId="{55B61C9E-B450-4343-A16E-DC8C8F27A7DA}" type="presParOf" srcId="{B44D4FB1-2D48-4845-A101-B964AC9EECB3}" destId="{CC5E3D95-D985-4E68-A210-676475AD2913}" srcOrd="1" destOrd="0" presId="urn:microsoft.com/office/officeart/2018/2/layout/IconVerticalSolidList"/>
    <dgm:cxn modelId="{84F5AC90-6D77-4CF3-8B53-51873433AEF5}" type="presParOf" srcId="{B44D4FB1-2D48-4845-A101-B964AC9EECB3}" destId="{9403B241-E1CA-4C8A-9283-34D0B2D465B1}" srcOrd="2" destOrd="0" presId="urn:microsoft.com/office/officeart/2018/2/layout/IconVerticalSolidList"/>
    <dgm:cxn modelId="{21C54713-80EB-4A96-91AB-61F62427073B}" type="presParOf" srcId="{B44D4FB1-2D48-4845-A101-B964AC9EECB3}" destId="{5DFBB756-B338-4F21-BB95-27E2E5402B1F}"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1E31716-D717-43EC-81D2-A37FC57FAB6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DD2B941-7F7A-4865-ACC7-7B1C4A7960F4}">
      <dgm:prSet/>
      <dgm:spPr/>
      <dgm:t>
        <a:bodyPr/>
        <a:lstStyle/>
        <a:p>
          <a:r>
            <a:rPr lang="en-US" b="1"/>
            <a:t>Pre-filtering</a:t>
          </a:r>
          <a:r>
            <a:rPr lang="en-US"/>
            <a:t> of the ECG data samples.</a:t>
          </a:r>
        </a:p>
      </dgm:t>
    </dgm:pt>
    <dgm:pt modelId="{CD2A96A9-F572-47DB-9211-669DC574D169}" type="parTrans" cxnId="{45DC24E6-5D65-473E-B13E-64FD11A2497F}">
      <dgm:prSet/>
      <dgm:spPr/>
      <dgm:t>
        <a:bodyPr/>
        <a:lstStyle/>
        <a:p>
          <a:endParaRPr lang="en-US"/>
        </a:p>
      </dgm:t>
    </dgm:pt>
    <dgm:pt modelId="{02A85010-7F8A-4631-B8A5-0FE0EB0724AC}" type="sibTrans" cxnId="{45DC24E6-5D65-473E-B13E-64FD11A2497F}">
      <dgm:prSet/>
      <dgm:spPr/>
      <dgm:t>
        <a:bodyPr/>
        <a:lstStyle/>
        <a:p>
          <a:endParaRPr lang="en-US"/>
        </a:p>
      </dgm:t>
    </dgm:pt>
    <dgm:pt modelId="{93551274-32C7-4DAB-BF1D-33F5C539A756}">
      <dgm:prSet/>
      <dgm:spPr/>
      <dgm:t>
        <a:bodyPr/>
        <a:lstStyle/>
        <a:p>
          <a:r>
            <a:rPr lang="en-US" b="1"/>
            <a:t>Identifying</a:t>
          </a:r>
          <a:r>
            <a:rPr lang="en-US"/>
            <a:t> the </a:t>
          </a:r>
          <a:r>
            <a:rPr lang="en-US" b="1"/>
            <a:t>important deflections </a:t>
          </a:r>
          <a:r>
            <a:rPr lang="en-US"/>
            <a:t>in an ECG waveform (P, Q, R, S &amp; T)</a:t>
          </a:r>
        </a:p>
      </dgm:t>
    </dgm:pt>
    <dgm:pt modelId="{AD7A91B8-A4DC-4A5F-A48B-078741B5570F}" type="parTrans" cxnId="{FDEC6E9A-D76C-4519-8D19-9FB43737FACB}">
      <dgm:prSet/>
      <dgm:spPr/>
      <dgm:t>
        <a:bodyPr/>
        <a:lstStyle/>
        <a:p>
          <a:endParaRPr lang="en-US"/>
        </a:p>
      </dgm:t>
    </dgm:pt>
    <dgm:pt modelId="{840ADFFF-E567-4BC2-B8E9-DACF66A05353}" type="sibTrans" cxnId="{FDEC6E9A-D76C-4519-8D19-9FB43737FACB}">
      <dgm:prSet/>
      <dgm:spPr/>
      <dgm:t>
        <a:bodyPr/>
        <a:lstStyle/>
        <a:p>
          <a:endParaRPr lang="en-US"/>
        </a:p>
      </dgm:t>
    </dgm:pt>
    <dgm:pt modelId="{4F830ECE-3482-4D31-92EA-1609D74131B5}">
      <dgm:prSet/>
      <dgm:spPr/>
      <dgm:t>
        <a:bodyPr/>
        <a:lstStyle/>
        <a:p>
          <a:r>
            <a:rPr lang="en-US" b="1"/>
            <a:t>Displaying</a:t>
          </a:r>
          <a:r>
            <a:rPr lang="en-US"/>
            <a:t> one wave of the sample with the attributes</a:t>
          </a:r>
          <a:r>
            <a:rPr lang="en-US" b="1"/>
            <a:t> labelled </a:t>
          </a:r>
          <a:r>
            <a:rPr lang="en-US"/>
            <a:t>on it.</a:t>
          </a:r>
        </a:p>
      </dgm:t>
    </dgm:pt>
    <dgm:pt modelId="{B7BCBE0D-A1A2-4335-B96E-BFFA49EDBECA}" type="parTrans" cxnId="{465A6DE9-699A-4D9D-98D9-DACC1CB65BFA}">
      <dgm:prSet/>
      <dgm:spPr/>
      <dgm:t>
        <a:bodyPr/>
        <a:lstStyle/>
        <a:p>
          <a:endParaRPr lang="en-US"/>
        </a:p>
      </dgm:t>
    </dgm:pt>
    <dgm:pt modelId="{26B90557-0692-425C-8FC6-AFF53EC59C96}" type="sibTrans" cxnId="{465A6DE9-699A-4D9D-98D9-DACC1CB65BFA}">
      <dgm:prSet/>
      <dgm:spPr/>
      <dgm:t>
        <a:bodyPr/>
        <a:lstStyle/>
        <a:p>
          <a:endParaRPr lang="en-US"/>
        </a:p>
      </dgm:t>
    </dgm:pt>
    <dgm:pt modelId="{851DE2FA-2B71-4E76-9384-BE78B2572714}">
      <dgm:prSet/>
      <dgm:spPr/>
      <dgm:t>
        <a:bodyPr/>
        <a:lstStyle/>
        <a:p>
          <a:r>
            <a:rPr lang="en-US" dirty="0"/>
            <a:t>Calculating </a:t>
          </a:r>
          <a:r>
            <a:rPr lang="en-US" b="1" dirty="0"/>
            <a:t>average values </a:t>
          </a:r>
          <a:r>
            <a:rPr lang="en-US" dirty="0"/>
            <a:t>for the time intervals (</a:t>
          </a:r>
          <a:r>
            <a:rPr lang="en-US" b="0" i="0" baseline="0" dirty="0"/>
            <a:t> </a:t>
          </a:r>
          <a:r>
            <a:rPr lang="en-US" b="1" i="0" baseline="0" dirty="0"/>
            <a:t>P-R interval, Q-T interval, QRS duration</a:t>
          </a:r>
          <a:r>
            <a:rPr lang="en-US" dirty="0"/>
            <a:t>)</a:t>
          </a:r>
        </a:p>
      </dgm:t>
    </dgm:pt>
    <dgm:pt modelId="{72F4A1DC-E11D-4849-95AA-F666CE7EA5BD}" type="parTrans" cxnId="{900F1580-9EB9-4DC5-B908-6A2E249E8132}">
      <dgm:prSet/>
      <dgm:spPr/>
      <dgm:t>
        <a:bodyPr/>
        <a:lstStyle/>
        <a:p>
          <a:endParaRPr lang="en-US"/>
        </a:p>
      </dgm:t>
    </dgm:pt>
    <dgm:pt modelId="{66056BF1-034B-4B1E-ABEE-7E533A422199}" type="sibTrans" cxnId="{900F1580-9EB9-4DC5-B908-6A2E249E8132}">
      <dgm:prSet/>
      <dgm:spPr/>
      <dgm:t>
        <a:bodyPr/>
        <a:lstStyle/>
        <a:p>
          <a:endParaRPr lang="en-US"/>
        </a:p>
      </dgm:t>
    </dgm:pt>
    <dgm:pt modelId="{B6143920-DF4E-4DCF-84F7-75C41BF42A66}">
      <dgm:prSet/>
      <dgm:spPr/>
      <dgm:t>
        <a:bodyPr/>
        <a:lstStyle/>
        <a:p>
          <a:r>
            <a:rPr lang="en-US" b="1"/>
            <a:t>Informing </a:t>
          </a:r>
          <a:r>
            <a:rPr lang="en-US"/>
            <a:t>the user if they are out of the </a:t>
          </a:r>
          <a:r>
            <a:rPr lang="en-US" b="1"/>
            <a:t>normal range</a:t>
          </a:r>
          <a:endParaRPr lang="en-US"/>
        </a:p>
      </dgm:t>
    </dgm:pt>
    <dgm:pt modelId="{450918B2-24E1-44BA-9491-ED40FC0AFFA8}" type="parTrans" cxnId="{50DDACC3-CE4E-4D62-B7F8-222E8DB2A63B}">
      <dgm:prSet/>
      <dgm:spPr/>
      <dgm:t>
        <a:bodyPr/>
        <a:lstStyle/>
        <a:p>
          <a:endParaRPr lang="en-US"/>
        </a:p>
      </dgm:t>
    </dgm:pt>
    <dgm:pt modelId="{A6428D53-4B4D-4057-88EC-F3826C3452F4}" type="sibTrans" cxnId="{50DDACC3-CE4E-4D62-B7F8-222E8DB2A63B}">
      <dgm:prSet/>
      <dgm:spPr/>
      <dgm:t>
        <a:bodyPr/>
        <a:lstStyle/>
        <a:p>
          <a:endParaRPr lang="en-US"/>
        </a:p>
      </dgm:t>
    </dgm:pt>
    <dgm:pt modelId="{BA4F4E4E-8BA0-4B95-B061-C70724A5245C}" type="pres">
      <dgm:prSet presAssocID="{61E31716-D717-43EC-81D2-A37FC57FAB6A}" presName="root" presStyleCnt="0">
        <dgm:presLayoutVars>
          <dgm:dir/>
          <dgm:resizeHandles val="exact"/>
        </dgm:presLayoutVars>
      </dgm:prSet>
      <dgm:spPr/>
    </dgm:pt>
    <dgm:pt modelId="{8E595611-8026-4477-83AD-25373FBED0AF}" type="pres">
      <dgm:prSet presAssocID="{EDD2B941-7F7A-4865-ACC7-7B1C4A7960F4}" presName="compNode" presStyleCnt="0"/>
      <dgm:spPr/>
    </dgm:pt>
    <dgm:pt modelId="{F5B1D168-0760-4AF7-A6A0-DF72A7B98AB3}" type="pres">
      <dgm:prSet presAssocID="{EDD2B941-7F7A-4865-ACC7-7B1C4A7960F4}" presName="bgRect" presStyleLbl="bgShp" presStyleIdx="0" presStyleCnt="5"/>
      <dgm:spPr/>
    </dgm:pt>
    <dgm:pt modelId="{EA9E8875-6921-4791-AA2D-4D6876B72BD4}" type="pres">
      <dgm:prSet presAssocID="{EDD2B941-7F7A-4865-ACC7-7B1C4A7960F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rt with Pulse"/>
        </a:ext>
      </dgm:extLst>
    </dgm:pt>
    <dgm:pt modelId="{935E0F30-EBF3-4B08-886B-5622D011FB0A}" type="pres">
      <dgm:prSet presAssocID="{EDD2B941-7F7A-4865-ACC7-7B1C4A7960F4}" presName="spaceRect" presStyleCnt="0"/>
      <dgm:spPr/>
    </dgm:pt>
    <dgm:pt modelId="{3D054F6C-A6E5-4B6A-B8D7-D8C035981CBD}" type="pres">
      <dgm:prSet presAssocID="{EDD2B941-7F7A-4865-ACC7-7B1C4A7960F4}" presName="parTx" presStyleLbl="revTx" presStyleIdx="0" presStyleCnt="5">
        <dgm:presLayoutVars>
          <dgm:chMax val="0"/>
          <dgm:chPref val="0"/>
        </dgm:presLayoutVars>
      </dgm:prSet>
      <dgm:spPr/>
    </dgm:pt>
    <dgm:pt modelId="{2DF8FA55-9E9A-4414-9547-321755FE7756}" type="pres">
      <dgm:prSet presAssocID="{02A85010-7F8A-4631-B8A5-0FE0EB0724AC}" presName="sibTrans" presStyleCnt="0"/>
      <dgm:spPr/>
    </dgm:pt>
    <dgm:pt modelId="{A413FA5B-4A34-4559-A799-B377C9185A1C}" type="pres">
      <dgm:prSet presAssocID="{93551274-32C7-4DAB-BF1D-33F5C539A756}" presName="compNode" presStyleCnt="0"/>
      <dgm:spPr/>
    </dgm:pt>
    <dgm:pt modelId="{606AB0AA-7FF4-47EA-99B8-67DC95238C2C}" type="pres">
      <dgm:prSet presAssocID="{93551274-32C7-4DAB-BF1D-33F5C539A756}" presName="bgRect" presStyleLbl="bgShp" presStyleIdx="1" presStyleCnt="5"/>
      <dgm:spPr/>
    </dgm:pt>
    <dgm:pt modelId="{0CC64414-AD03-4910-9B13-5D7D997D7769}" type="pres">
      <dgm:prSet presAssocID="{93551274-32C7-4DAB-BF1D-33F5C539A75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rtbeat"/>
        </a:ext>
      </dgm:extLst>
    </dgm:pt>
    <dgm:pt modelId="{BD018AA6-5A53-4E43-B7EB-8EE02E70001C}" type="pres">
      <dgm:prSet presAssocID="{93551274-32C7-4DAB-BF1D-33F5C539A756}" presName="spaceRect" presStyleCnt="0"/>
      <dgm:spPr/>
    </dgm:pt>
    <dgm:pt modelId="{27EC321A-5E8E-4EF4-9024-B11F1F6A0E48}" type="pres">
      <dgm:prSet presAssocID="{93551274-32C7-4DAB-BF1D-33F5C539A756}" presName="parTx" presStyleLbl="revTx" presStyleIdx="1" presStyleCnt="5">
        <dgm:presLayoutVars>
          <dgm:chMax val="0"/>
          <dgm:chPref val="0"/>
        </dgm:presLayoutVars>
      </dgm:prSet>
      <dgm:spPr/>
    </dgm:pt>
    <dgm:pt modelId="{8D319A37-80C8-45DC-9266-81ED702BCD37}" type="pres">
      <dgm:prSet presAssocID="{840ADFFF-E567-4BC2-B8E9-DACF66A05353}" presName="sibTrans" presStyleCnt="0"/>
      <dgm:spPr/>
    </dgm:pt>
    <dgm:pt modelId="{67EEADB5-B5D2-47DF-83FB-C2396C519DD4}" type="pres">
      <dgm:prSet presAssocID="{4F830ECE-3482-4D31-92EA-1609D74131B5}" presName="compNode" presStyleCnt="0"/>
      <dgm:spPr/>
    </dgm:pt>
    <dgm:pt modelId="{7F71D065-C3F1-415D-990B-2591711E4006}" type="pres">
      <dgm:prSet presAssocID="{4F830ECE-3482-4D31-92EA-1609D74131B5}" presName="bgRect" presStyleLbl="bgShp" presStyleIdx="2" presStyleCnt="5"/>
      <dgm:spPr/>
    </dgm:pt>
    <dgm:pt modelId="{AEE354B5-2060-4CBD-A0E4-117166B1CF64}" type="pres">
      <dgm:prSet presAssocID="{4F830ECE-3482-4D31-92EA-1609D74131B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ve"/>
        </a:ext>
      </dgm:extLst>
    </dgm:pt>
    <dgm:pt modelId="{0BFC2C34-ED09-4FF6-99DA-9217925D19A1}" type="pres">
      <dgm:prSet presAssocID="{4F830ECE-3482-4D31-92EA-1609D74131B5}" presName="spaceRect" presStyleCnt="0"/>
      <dgm:spPr/>
    </dgm:pt>
    <dgm:pt modelId="{2AAC7761-60FA-4157-9CC1-EE99E0E190F1}" type="pres">
      <dgm:prSet presAssocID="{4F830ECE-3482-4D31-92EA-1609D74131B5}" presName="parTx" presStyleLbl="revTx" presStyleIdx="2" presStyleCnt="5">
        <dgm:presLayoutVars>
          <dgm:chMax val="0"/>
          <dgm:chPref val="0"/>
        </dgm:presLayoutVars>
      </dgm:prSet>
      <dgm:spPr/>
    </dgm:pt>
    <dgm:pt modelId="{D82E6C5C-5972-4768-B361-9A288ACE0A45}" type="pres">
      <dgm:prSet presAssocID="{26B90557-0692-425C-8FC6-AFF53EC59C96}" presName="sibTrans" presStyleCnt="0"/>
      <dgm:spPr/>
    </dgm:pt>
    <dgm:pt modelId="{8C2AF0EF-4E73-4547-865E-8DB716560768}" type="pres">
      <dgm:prSet presAssocID="{851DE2FA-2B71-4E76-9384-BE78B2572714}" presName="compNode" presStyleCnt="0"/>
      <dgm:spPr/>
    </dgm:pt>
    <dgm:pt modelId="{105BB152-E327-46CE-BBCC-4250355C30F7}" type="pres">
      <dgm:prSet presAssocID="{851DE2FA-2B71-4E76-9384-BE78B2572714}" presName="bgRect" presStyleLbl="bgShp" presStyleIdx="3" presStyleCnt="5"/>
      <dgm:spPr/>
    </dgm:pt>
    <dgm:pt modelId="{2160798D-1EAD-4770-A754-DFA7F7F3DDC4}" type="pres">
      <dgm:prSet presAssocID="{851DE2FA-2B71-4E76-9384-BE78B257271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E5A54028-69E6-4529-9086-E6E353C10561}" type="pres">
      <dgm:prSet presAssocID="{851DE2FA-2B71-4E76-9384-BE78B2572714}" presName="spaceRect" presStyleCnt="0"/>
      <dgm:spPr/>
    </dgm:pt>
    <dgm:pt modelId="{B399BE8D-D5F9-4854-95F2-45DAA3E51AA6}" type="pres">
      <dgm:prSet presAssocID="{851DE2FA-2B71-4E76-9384-BE78B2572714}" presName="parTx" presStyleLbl="revTx" presStyleIdx="3" presStyleCnt="5">
        <dgm:presLayoutVars>
          <dgm:chMax val="0"/>
          <dgm:chPref val="0"/>
        </dgm:presLayoutVars>
      </dgm:prSet>
      <dgm:spPr/>
    </dgm:pt>
    <dgm:pt modelId="{0A02CB31-5597-4D36-A984-EF3C24EEE306}" type="pres">
      <dgm:prSet presAssocID="{66056BF1-034B-4B1E-ABEE-7E533A422199}" presName="sibTrans" presStyleCnt="0"/>
      <dgm:spPr/>
    </dgm:pt>
    <dgm:pt modelId="{8F6842C0-2C52-4F34-8C5F-FDD77E3DB0CE}" type="pres">
      <dgm:prSet presAssocID="{B6143920-DF4E-4DCF-84F7-75C41BF42A66}" presName="compNode" presStyleCnt="0"/>
      <dgm:spPr/>
    </dgm:pt>
    <dgm:pt modelId="{D2A5A6A4-4D28-4D9C-915D-21B41A1CAE78}" type="pres">
      <dgm:prSet presAssocID="{B6143920-DF4E-4DCF-84F7-75C41BF42A66}" presName="bgRect" presStyleLbl="bgShp" presStyleIdx="4" presStyleCnt="5"/>
      <dgm:spPr/>
    </dgm:pt>
    <dgm:pt modelId="{09E9CEBD-0AD4-4252-83C9-207234ED9D92}" type="pres">
      <dgm:prSet presAssocID="{B6143920-DF4E-4DCF-84F7-75C41BF42A6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arning"/>
        </a:ext>
      </dgm:extLst>
    </dgm:pt>
    <dgm:pt modelId="{246D6B7F-FE36-4CCC-93C2-7530E4079316}" type="pres">
      <dgm:prSet presAssocID="{B6143920-DF4E-4DCF-84F7-75C41BF42A66}" presName="spaceRect" presStyleCnt="0"/>
      <dgm:spPr/>
    </dgm:pt>
    <dgm:pt modelId="{00BB98BB-0641-4276-A16C-8E6ED9405500}" type="pres">
      <dgm:prSet presAssocID="{B6143920-DF4E-4DCF-84F7-75C41BF42A66}" presName="parTx" presStyleLbl="revTx" presStyleIdx="4" presStyleCnt="5">
        <dgm:presLayoutVars>
          <dgm:chMax val="0"/>
          <dgm:chPref val="0"/>
        </dgm:presLayoutVars>
      </dgm:prSet>
      <dgm:spPr/>
    </dgm:pt>
  </dgm:ptLst>
  <dgm:cxnLst>
    <dgm:cxn modelId="{6279870D-95A4-440C-98DA-D8AA971A6C74}" type="presOf" srcId="{EDD2B941-7F7A-4865-ACC7-7B1C4A7960F4}" destId="{3D054F6C-A6E5-4B6A-B8D7-D8C035981CBD}" srcOrd="0" destOrd="0" presId="urn:microsoft.com/office/officeart/2018/2/layout/IconVerticalSolidList"/>
    <dgm:cxn modelId="{B4268F1E-EC11-4823-8F7A-73B9199528BE}" type="presOf" srcId="{B6143920-DF4E-4DCF-84F7-75C41BF42A66}" destId="{00BB98BB-0641-4276-A16C-8E6ED9405500}" srcOrd="0" destOrd="0" presId="urn:microsoft.com/office/officeart/2018/2/layout/IconVerticalSolidList"/>
    <dgm:cxn modelId="{61D6A430-62D4-408D-A046-91F5B983CB7D}" type="presOf" srcId="{61E31716-D717-43EC-81D2-A37FC57FAB6A}" destId="{BA4F4E4E-8BA0-4B95-B061-C70724A5245C}" srcOrd="0" destOrd="0" presId="urn:microsoft.com/office/officeart/2018/2/layout/IconVerticalSolidList"/>
    <dgm:cxn modelId="{AC93C040-5BA5-43B9-B4B4-6A8813ABD528}" type="presOf" srcId="{4F830ECE-3482-4D31-92EA-1609D74131B5}" destId="{2AAC7761-60FA-4157-9CC1-EE99E0E190F1}" srcOrd="0" destOrd="0" presId="urn:microsoft.com/office/officeart/2018/2/layout/IconVerticalSolidList"/>
    <dgm:cxn modelId="{900F1580-9EB9-4DC5-B908-6A2E249E8132}" srcId="{61E31716-D717-43EC-81D2-A37FC57FAB6A}" destId="{851DE2FA-2B71-4E76-9384-BE78B2572714}" srcOrd="3" destOrd="0" parTransId="{72F4A1DC-E11D-4849-95AA-F666CE7EA5BD}" sibTransId="{66056BF1-034B-4B1E-ABEE-7E533A422199}"/>
    <dgm:cxn modelId="{635D3D86-2F84-44FA-BABB-B88AD5A58BA1}" type="presOf" srcId="{851DE2FA-2B71-4E76-9384-BE78B2572714}" destId="{B399BE8D-D5F9-4854-95F2-45DAA3E51AA6}" srcOrd="0" destOrd="0" presId="urn:microsoft.com/office/officeart/2018/2/layout/IconVerticalSolidList"/>
    <dgm:cxn modelId="{FDEC6E9A-D76C-4519-8D19-9FB43737FACB}" srcId="{61E31716-D717-43EC-81D2-A37FC57FAB6A}" destId="{93551274-32C7-4DAB-BF1D-33F5C539A756}" srcOrd="1" destOrd="0" parTransId="{AD7A91B8-A4DC-4A5F-A48B-078741B5570F}" sibTransId="{840ADFFF-E567-4BC2-B8E9-DACF66A05353}"/>
    <dgm:cxn modelId="{E48858A9-3B22-42D0-BC89-8007941C89A0}" type="presOf" srcId="{93551274-32C7-4DAB-BF1D-33F5C539A756}" destId="{27EC321A-5E8E-4EF4-9024-B11F1F6A0E48}" srcOrd="0" destOrd="0" presId="urn:microsoft.com/office/officeart/2018/2/layout/IconVerticalSolidList"/>
    <dgm:cxn modelId="{50DDACC3-CE4E-4D62-B7F8-222E8DB2A63B}" srcId="{61E31716-D717-43EC-81D2-A37FC57FAB6A}" destId="{B6143920-DF4E-4DCF-84F7-75C41BF42A66}" srcOrd="4" destOrd="0" parTransId="{450918B2-24E1-44BA-9491-ED40FC0AFFA8}" sibTransId="{A6428D53-4B4D-4057-88EC-F3826C3452F4}"/>
    <dgm:cxn modelId="{45DC24E6-5D65-473E-B13E-64FD11A2497F}" srcId="{61E31716-D717-43EC-81D2-A37FC57FAB6A}" destId="{EDD2B941-7F7A-4865-ACC7-7B1C4A7960F4}" srcOrd="0" destOrd="0" parTransId="{CD2A96A9-F572-47DB-9211-669DC574D169}" sibTransId="{02A85010-7F8A-4631-B8A5-0FE0EB0724AC}"/>
    <dgm:cxn modelId="{465A6DE9-699A-4D9D-98D9-DACC1CB65BFA}" srcId="{61E31716-D717-43EC-81D2-A37FC57FAB6A}" destId="{4F830ECE-3482-4D31-92EA-1609D74131B5}" srcOrd="2" destOrd="0" parTransId="{B7BCBE0D-A1A2-4335-B96E-BFFA49EDBECA}" sibTransId="{26B90557-0692-425C-8FC6-AFF53EC59C96}"/>
    <dgm:cxn modelId="{282448DD-3E10-4F69-90D7-9519C86BC020}" type="presParOf" srcId="{BA4F4E4E-8BA0-4B95-B061-C70724A5245C}" destId="{8E595611-8026-4477-83AD-25373FBED0AF}" srcOrd="0" destOrd="0" presId="urn:microsoft.com/office/officeart/2018/2/layout/IconVerticalSolidList"/>
    <dgm:cxn modelId="{2EA6BAE1-307B-42F5-8412-41DFAD87F09B}" type="presParOf" srcId="{8E595611-8026-4477-83AD-25373FBED0AF}" destId="{F5B1D168-0760-4AF7-A6A0-DF72A7B98AB3}" srcOrd="0" destOrd="0" presId="urn:microsoft.com/office/officeart/2018/2/layout/IconVerticalSolidList"/>
    <dgm:cxn modelId="{0DA268AD-A6A7-4026-B539-6C5E6F73D004}" type="presParOf" srcId="{8E595611-8026-4477-83AD-25373FBED0AF}" destId="{EA9E8875-6921-4791-AA2D-4D6876B72BD4}" srcOrd="1" destOrd="0" presId="urn:microsoft.com/office/officeart/2018/2/layout/IconVerticalSolidList"/>
    <dgm:cxn modelId="{5FAB8AE6-D688-4DB9-A67A-F544C49BA4EC}" type="presParOf" srcId="{8E595611-8026-4477-83AD-25373FBED0AF}" destId="{935E0F30-EBF3-4B08-886B-5622D011FB0A}" srcOrd="2" destOrd="0" presId="urn:microsoft.com/office/officeart/2018/2/layout/IconVerticalSolidList"/>
    <dgm:cxn modelId="{BD751515-917F-419F-89F3-1903BA4F252A}" type="presParOf" srcId="{8E595611-8026-4477-83AD-25373FBED0AF}" destId="{3D054F6C-A6E5-4B6A-B8D7-D8C035981CBD}" srcOrd="3" destOrd="0" presId="urn:microsoft.com/office/officeart/2018/2/layout/IconVerticalSolidList"/>
    <dgm:cxn modelId="{7439A8E4-2CFC-49A0-9C1A-E887571D7734}" type="presParOf" srcId="{BA4F4E4E-8BA0-4B95-B061-C70724A5245C}" destId="{2DF8FA55-9E9A-4414-9547-321755FE7756}" srcOrd="1" destOrd="0" presId="urn:microsoft.com/office/officeart/2018/2/layout/IconVerticalSolidList"/>
    <dgm:cxn modelId="{E3A58C86-E125-4AE7-BC41-3BCA91A011A5}" type="presParOf" srcId="{BA4F4E4E-8BA0-4B95-B061-C70724A5245C}" destId="{A413FA5B-4A34-4559-A799-B377C9185A1C}" srcOrd="2" destOrd="0" presId="urn:microsoft.com/office/officeart/2018/2/layout/IconVerticalSolidList"/>
    <dgm:cxn modelId="{6AB23FB2-81EC-49F9-8CF5-5175680BFB9D}" type="presParOf" srcId="{A413FA5B-4A34-4559-A799-B377C9185A1C}" destId="{606AB0AA-7FF4-47EA-99B8-67DC95238C2C}" srcOrd="0" destOrd="0" presId="urn:microsoft.com/office/officeart/2018/2/layout/IconVerticalSolidList"/>
    <dgm:cxn modelId="{21EBFB29-C55B-462A-9753-8EB1BE838820}" type="presParOf" srcId="{A413FA5B-4A34-4559-A799-B377C9185A1C}" destId="{0CC64414-AD03-4910-9B13-5D7D997D7769}" srcOrd="1" destOrd="0" presId="urn:microsoft.com/office/officeart/2018/2/layout/IconVerticalSolidList"/>
    <dgm:cxn modelId="{6CCD5449-AD12-4C10-9106-9932A7E5205D}" type="presParOf" srcId="{A413FA5B-4A34-4559-A799-B377C9185A1C}" destId="{BD018AA6-5A53-4E43-B7EB-8EE02E70001C}" srcOrd="2" destOrd="0" presId="urn:microsoft.com/office/officeart/2018/2/layout/IconVerticalSolidList"/>
    <dgm:cxn modelId="{DE4A2D55-F605-4D21-8147-AE28AFB842D9}" type="presParOf" srcId="{A413FA5B-4A34-4559-A799-B377C9185A1C}" destId="{27EC321A-5E8E-4EF4-9024-B11F1F6A0E48}" srcOrd="3" destOrd="0" presId="urn:microsoft.com/office/officeart/2018/2/layout/IconVerticalSolidList"/>
    <dgm:cxn modelId="{4A201986-621E-46E7-9F81-2920F6728D86}" type="presParOf" srcId="{BA4F4E4E-8BA0-4B95-B061-C70724A5245C}" destId="{8D319A37-80C8-45DC-9266-81ED702BCD37}" srcOrd="3" destOrd="0" presId="urn:microsoft.com/office/officeart/2018/2/layout/IconVerticalSolidList"/>
    <dgm:cxn modelId="{690DDCED-D22E-436F-8717-1956B3AC59EA}" type="presParOf" srcId="{BA4F4E4E-8BA0-4B95-B061-C70724A5245C}" destId="{67EEADB5-B5D2-47DF-83FB-C2396C519DD4}" srcOrd="4" destOrd="0" presId="urn:microsoft.com/office/officeart/2018/2/layout/IconVerticalSolidList"/>
    <dgm:cxn modelId="{81409D0F-F659-4107-9667-3FA5B61BFF30}" type="presParOf" srcId="{67EEADB5-B5D2-47DF-83FB-C2396C519DD4}" destId="{7F71D065-C3F1-415D-990B-2591711E4006}" srcOrd="0" destOrd="0" presId="urn:microsoft.com/office/officeart/2018/2/layout/IconVerticalSolidList"/>
    <dgm:cxn modelId="{ABA1C0C1-2FFD-4E92-AABF-048373F04549}" type="presParOf" srcId="{67EEADB5-B5D2-47DF-83FB-C2396C519DD4}" destId="{AEE354B5-2060-4CBD-A0E4-117166B1CF64}" srcOrd="1" destOrd="0" presId="urn:microsoft.com/office/officeart/2018/2/layout/IconVerticalSolidList"/>
    <dgm:cxn modelId="{181FAA4A-25B5-4F92-97D7-1193F6EE5548}" type="presParOf" srcId="{67EEADB5-B5D2-47DF-83FB-C2396C519DD4}" destId="{0BFC2C34-ED09-4FF6-99DA-9217925D19A1}" srcOrd="2" destOrd="0" presId="urn:microsoft.com/office/officeart/2018/2/layout/IconVerticalSolidList"/>
    <dgm:cxn modelId="{35B304C5-DC06-43D8-BB0E-048B8AE41E8F}" type="presParOf" srcId="{67EEADB5-B5D2-47DF-83FB-C2396C519DD4}" destId="{2AAC7761-60FA-4157-9CC1-EE99E0E190F1}" srcOrd="3" destOrd="0" presId="urn:microsoft.com/office/officeart/2018/2/layout/IconVerticalSolidList"/>
    <dgm:cxn modelId="{074F3CF4-C549-4757-BD37-DBEED6A5BFD1}" type="presParOf" srcId="{BA4F4E4E-8BA0-4B95-B061-C70724A5245C}" destId="{D82E6C5C-5972-4768-B361-9A288ACE0A45}" srcOrd="5" destOrd="0" presId="urn:microsoft.com/office/officeart/2018/2/layout/IconVerticalSolidList"/>
    <dgm:cxn modelId="{A177D83E-607A-4B3F-935F-249C01EF3D94}" type="presParOf" srcId="{BA4F4E4E-8BA0-4B95-B061-C70724A5245C}" destId="{8C2AF0EF-4E73-4547-865E-8DB716560768}" srcOrd="6" destOrd="0" presId="urn:microsoft.com/office/officeart/2018/2/layout/IconVerticalSolidList"/>
    <dgm:cxn modelId="{36E0708B-44D2-463D-ACF0-EF89FC8CCAA8}" type="presParOf" srcId="{8C2AF0EF-4E73-4547-865E-8DB716560768}" destId="{105BB152-E327-46CE-BBCC-4250355C30F7}" srcOrd="0" destOrd="0" presId="urn:microsoft.com/office/officeart/2018/2/layout/IconVerticalSolidList"/>
    <dgm:cxn modelId="{96097469-6580-4C6C-9C93-470EAD156C75}" type="presParOf" srcId="{8C2AF0EF-4E73-4547-865E-8DB716560768}" destId="{2160798D-1EAD-4770-A754-DFA7F7F3DDC4}" srcOrd="1" destOrd="0" presId="urn:microsoft.com/office/officeart/2018/2/layout/IconVerticalSolidList"/>
    <dgm:cxn modelId="{5AA51DE2-1DA7-4FF0-A988-4BEE95B0C4DF}" type="presParOf" srcId="{8C2AF0EF-4E73-4547-865E-8DB716560768}" destId="{E5A54028-69E6-4529-9086-E6E353C10561}" srcOrd="2" destOrd="0" presId="urn:microsoft.com/office/officeart/2018/2/layout/IconVerticalSolidList"/>
    <dgm:cxn modelId="{1E53CEE3-B9C1-440D-865A-CE6D7D37B236}" type="presParOf" srcId="{8C2AF0EF-4E73-4547-865E-8DB716560768}" destId="{B399BE8D-D5F9-4854-95F2-45DAA3E51AA6}" srcOrd="3" destOrd="0" presId="urn:microsoft.com/office/officeart/2018/2/layout/IconVerticalSolidList"/>
    <dgm:cxn modelId="{8BD7148A-1B55-4456-A29F-4337502939F3}" type="presParOf" srcId="{BA4F4E4E-8BA0-4B95-B061-C70724A5245C}" destId="{0A02CB31-5597-4D36-A984-EF3C24EEE306}" srcOrd="7" destOrd="0" presId="urn:microsoft.com/office/officeart/2018/2/layout/IconVerticalSolidList"/>
    <dgm:cxn modelId="{0E84A177-9294-4223-8CAE-07FFA376DE02}" type="presParOf" srcId="{BA4F4E4E-8BA0-4B95-B061-C70724A5245C}" destId="{8F6842C0-2C52-4F34-8C5F-FDD77E3DB0CE}" srcOrd="8" destOrd="0" presId="urn:microsoft.com/office/officeart/2018/2/layout/IconVerticalSolidList"/>
    <dgm:cxn modelId="{BD99D700-1939-470C-8412-79C34B091C35}" type="presParOf" srcId="{8F6842C0-2C52-4F34-8C5F-FDD77E3DB0CE}" destId="{D2A5A6A4-4D28-4D9C-915D-21B41A1CAE78}" srcOrd="0" destOrd="0" presId="urn:microsoft.com/office/officeart/2018/2/layout/IconVerticalSolidList"/>
    <dgm:cxn modelId="{5E7412CA-1A07-47C9-A706-913C4BC0E3A0}" type="presParOf" srcId="{8F6842C0-2C52-4F34-8C5F-FDD77E3DB0CE}" destId="{09E9CEBD-0AD4-4252-83C9-207234ED9D92}" srcOrd="1" destOrd="0" presId="urn:microsoft.com/office/officeart/2018/2/layout/IconVerticalSolidList"/>
    <dgm:cxn modelId="{98DCF72E-05F5-487A-9C8D-108AA882A0F2}" type="presParOf" srcId="{8F6842C0-2C52-4F34-8C5F-FDD77E3DB0CE}" destId="{246D6B7F-FE36-4CCC-93C2-7530E4079316}" srcOrd="2" destOrd="0" presId="urn:microsoft.com/office/officeart/2018/2/layout/IconVerticalSolidList"/>
    <dgm:cxn modelId="{B518501A-A748-464E-897D-2D127E3B031E}" type="presParOf" srcId="{8F6842C0-2C52-4F34-8C5F-FDD77E3DB0CE}" destId="{00BB98BB-0641-4276-A16C-8E6ED9405500}"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7478FA0-DD61-4164-9423-C8AEAF247844}"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E1686FC-0B29-44B2-BD8E-89B2573FDBFE}">
      <dgm:prSet/>
      <dgm:spPr/>
      <dgm:t>
        <a:bodyPr/>
        <a:lstStyle/>
        <a:p>
          <a:r>
            <a:rPr lang="en-US" b="1" i="0" dirty="0"/>
            <a:t>Only works with pre-recorded and digitized data, with a sample rate of 360 samples/s.</a:t>
          </a:r>
          <a:endParaRPr lang="en-US" dirty="0"/>
        </a:p>
      </dgm:t>
    </dgm:pt>
    <dgm:pt modelId="{095B4C7E-104A-47D3-8050-1CC96D96D1FC}" type="parTrans" cxnId="{C0E0B3D2-D125-4E17-9B73-3A272BC59B80}">
      <dgm:prSet/>
      <dgm:spPr/>
      <dgm:t>
        <a:bodyPr/>
        <a:lstStyle/>
        <a:p>
          <a:endParaRPr lang="en-US"/>
        </a:p>
      </dgm:t>
    </dgm:pt>
    <dgm:pt modelId="{7EF2E061-8F80-4038-A200-15025717C2AD}" type="sibTrans" cxnId="{C0E0B3D2-D125-4E17-9B73-3A272BC59B80}">
      <dgm:prSet/>
      <dgm:spPr/>
      <dgm:t>
        <a:bodyPr/>
        <a:lstStyle/>
        <a:p>
          <a:endParaRPr lang="en-US"/>
        </a:p>
      </dgm:t>
    </dgm:pt>
    <dgm:pt modelId="{DCFA3960-08C9-42DA-9FF0-78A5B48F5CC3}">
      <dgm:prSet/>
      <dgm:spPr/>
      <dgm:t>
        <a:bodyPr/>
        <a:lstStyle/>
        <a:p>
          <a:r>
            <a:rPr lang="en-US" b="1" i="0"/>
            <a:t>Only works using MATLAB, given that the samples are already downloaded to the device storage.</a:t>
          </a:r>
          <a:endParaRPr lang="en-US"/>
        </a:p>
      </dgm:t>
    </dgm:pt>
    <dgm:pt modelId="{D00D3B13-527C-4297-92E2-2F7D17BA120B}" type="parTrans" cxnId="{FB564699-0562-4B82-B07A-57F0A5D6F4E2}">
      <dgm:prSet/>
      <dgm:spPr/>
      <dgm:t>
        <a:bodyPr/>
        <a:lstStyle/>
        <a:p>
          <a:endParaRPr lang="en-US"/>
        </a:p>
      </dgm:t>
    </dgm:pt>
    <dgm:pt modelId="{6434DD28-13E8-4B9E-8715-BC828AFBD464}" type="sibTrans" cxnId="{FB564699-0562-4B82-B07A-57F0A5D6F4E2}">
      <dgm:prSet/>
      <dgm:spPr/>
      <dgm:t>
        <a:bodyPr/>
        <a:lstStyle/>
        <a:p>
          <a:endParaRPr lang="en-US"/>
        </a:p>
      </dgm:t>
    </dgm:pt>
    <dgm:pt modelId="{C335CFF4-36D0-4B2B-91B1-C5222221B3E2}" type="pres">
      <dgm:prSet presAssocID="{67478FA0-DD61-4164-9423-C8AEAF247844}" presName="root" presStyleCnt="0">
        <dgm:presLayoutVars>
          <dgm:dir/>
          <dgm:resizeHandles val="exact"/>
        </dgm:presLayoutVars>
      </dgm:prSet>
      <dgm:spPr/>
    </dgm:pt>
    <dgm:pt modelId="{65AA2F9B-96BF-464C-9D31-BD0AB1E54162}" type="pres">
      <dgm:prSet presAssocID="{EE1686FC-0B29-44B2-BD8E-89B2573FDBFE}" presName="compNode" presStyleCnt="0"/>
      <dgm:spPr/>
    </dgm:pt>
    <dgm:pt modelId="{C08217BE-E5F3-4B08-B15C-1B1D8EA0B7D5}" type="pres">
      <dgm:prSet presAssocID="{EE1686FC-0B29-44B2-BD8E-89B2573FDBF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FDD7A44B-A20B-4E1A-BD75-86F8FE2BBD09}" type="pres">
      <dgm:prSet presAssocID="{EE1686FC-0B29-44B2-BD8E-89B2573FDBFE}" presName="spaceRect" presStyleCnt="0"/>
      <dgm:spPr/>
    </dgm:pt>
    <dgm:pt modelId="{2940BECB-103A-46F2-A5BB-494288E4ACD1}" type="pres">
      <dgm:prSet presAssocID="{EE1686FC-0B29-44B2-BD8E-89B2573FDBFE}" presName="textRect" presStyleLbl="revTx" presStyleIdx="0" presStyleCnt="2">
        <dgm:presLayoutVars>
          <dgm:chMax val="1"/>
          <dgm:chPref val="1"/>
        </dgm:presLayoutVars>
      </dgm:prSet>
      <dgm:spPr/>
    </dgm:pt>
    <dgm:pt modelId="{BB3D3E77-A09D-4231-A8DA-349AB3D92FC8}" type="pres">
      <dgm:prSet presAssocID="{7EF2E061-8F80-4038-A200-15025717C2AD}" presName="sibTrans" presStyleCnt="0"/>
      <dgm:spPr/>
    </dgm:pt>
    <dgm:pt modelId="{AF934152-EC5B-4674-83E0-79D28BF340A8}" type="pres">
      <dgm:prSet presAssocID="{DCFA3960-08C9-42DA-9FF0-78A5B48F5CC3}" presName="compNode" presStyleCnt="0"/>
      <dgm:spPr/>
    </dgm:pt>
    <dgm:pt modelId="{7F4285E2-AAB3-49DE-82C2-9E1A0C0C0468}" type="pres">
      <dgm:prSet presAssocID="{DCFA3960-08C9-42DA-9FF0-78A5B48F5CC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anner"/>
        </a:ext>
      </dgm:extLst>
    </dgm:pt>
    <dgm:pt modelId="{C62F0079-C209-466A-A254-D30CE1378A55}" type="pres">
      <dgm:prSet presAssocID="{DCFA3960-08C9-42DA-9FF0-78A5B48F5CC3}" presName="spaceRect" presStyleCnt="0"/>
      <dgm:spPr/>
    </dgm:pt>
    <dgm:pt modelId="{46D50118-D792-49D8-9EED-C8DEC69FEFE5}" type="pres">
      <dgm:prSet presAssocID="{DCFA3960-08C9-42DA-9FF0-78A5B48F5CC3}" presName="textRect" presStyleLbl="revTx" presStyleIdx="1" presStyleCnt="2">
        <dgm:presLayoutVars>
          <dgm:chMax val="1"/>
          <dgm:chPref val="1"/>
        </dgm:presLayoutVars>
      </dgm:prSet>
      <dgm:spPr/>
    </dgm:pt>
  </dgm:ptLst>
  <dgm:cxnLst>
    <dgm:cxn modelId="{2A39FB8A-B62B-4ABA-AC1A-8D491854E6C3}" type="presOf" srcId="{DCFA3960-08C9-42DA-9FF0-78A5B48F5CC3}" destId="{46D50118-D792-49D8-9EED-C8DEC69FEFE5}" srcOrd="0" destOrd="0" presId="urn:microsoft.com/office/officeart/2018/2/layout/IconLabelList"/>
    <dgm:cxn modelId="{FB564699-0562-4B82-B07A-57F0A5D6F4E2}" srcId="{67478FA0-DD61-4164-9423-C8AEAF247844}" destId="{DCFA3960-08C9-42DA-9FF0-78A5B48F5CC3}" srcOrd="1" destOrd="0" parTransId="{D00D3B13-527C-4297-92E2-2F7D17BA120B}" sibTransId="{6434DD28-13E8-4B9E-8715-BC828AFBD464}"/>
    <dgm:cxn modelId="{F60A2DA7-9A2A-49B0-A227-8B757FE5ACE9}" type="presOf" srcId="{67478FA0-DD61-4164-9423-C8AEAF247844}" destId="{C335CFF4-36D0-4B2B-91B1-C5222221B3E2}" srcOrd="0" destOrd="0" presId="urn:microsoft.com/office/officeart/2018/2/layout/IconLabelList"/>
    <dgm:cxn modelId="{C0E0B3D2-D125-4E17-9B73-3A272BC59B80}" srcId="{67478FA0-DD61-4164-9423-C8AEAF247844}" destId="{EE1686FC-0B29-44B2-BD8E-89B2573FDBFE}" srcOrd="0" destOrd="0" parTransId="{095B4C7E-104A-47D3-8050-1CC96D96D1FC}" sibTransId="{7EF2E061-8F80-4038-A200-15025717C2AD}"/>
    <dgm:cxn modelId="{3B4B79F4-9349-47A3-B18D-8A3BE0FD7BAC}" type="presOf" srcId="{EE1686FC-0B29-44B2-BD8E-89B2573FDBFE}" destId="{2940BECB-103A-46F2-A5BB-494288E4ACD1}" srcOrd="0" destOrd="0" presId="urn:microsoft.com/office/officeart/2018/2/layout/IconLabelList"/>
    <dgm:cxn modelId="{FF349717-C0AB-47D3-BD7D-064D931A7F08}" type="presParOf" srcId="{C335CFF4-36D0-4B2B-91B1-C5222221B3E2}" destId="{65AA2F9B-96BF-464C-9D31-BD0AB1E54162}" srcOrd="0" destOrd="0" presId="urn:microsoft.com/office/officeart/2018/2/layout/IconLabelList"/>
    <dgm:cxn modelId="{420B55F6-F146-4B15-A1F1-2BA45C7DEDBB}" type="presParOf" srcId="{65AA2F9B-96BF-464C-9D31-BD0AB1E54162}" destId="{C08217BE-E5F3-4B08-B15C-1B1D8EA0B7D5}" srcOrd="0" destOrd="0" presId="urn:microsoft.com/office/officeart/2018/2/layout/IconLabelList"/>
    <dgm:cxn modelId="{328A2E75-8A73-45B1-A960-177750067472}" type="presParOf" srcId="{65AA2F9B-96BF-464C-9D31-BD0AB1E54162}" destId="{FDD7A44B-A20B-4E1A-BD75-86F8FE2BBD09}" srcOrd="1" destOrd="0" presId="urn:microsoft.com/office/officeart/2018/2/layout/IconLabelList"/>
    <dgm:cxn modelId="{587B3993-55A1-4DED-BCEB-2842E4CB3176}" type="presParOf" srcId="{65AA2F9B-96BF-464C-9D31-BD0AB1E54162}" destId="{2940BECB-103A-46F2-A5BB-494288E4ACD1}" srcOrd="2" destOrd="0" presId="urn:microsoft.com/office/officeart/2018/2/layout/IconLabelList"/>
    <dgm:cxn modelId="{B747B4C2-83E1-4056-9819-E73B45117C2A}" type="presParOf" srcId="{C335CFF4-36D0-4B2B-91B1-C5222221B3E2}" destId="{BB3D3E77-A09D-4231-A8DA-349AB3D92FC8}" srcOrd="1" destOrd="0" presId="urn:microsoft.com/office/officeart/2018/2/layout/IconLabelList"/>
    <dgm:cxn modelId="{2F475BA6-FDA2-41E3-BB6A-FB1FED1104A3}" type="presParOf" srcId="{C335CFF4-36D0-4B2B-91B1-C5222221B3E2}" destId="{AF934152-EC5B-4674-83E0-79D28BF340A8}" srcOrd="2" destOrd="0" presId="urn:microsoft.com/office/officeart/2018/2/layout/IconLabelList"/>
    <dgm:cxn modelId="{AD431EB3-54CA-4622-BD21-1715D1C5DB9A}" type="presParOf" srcId="{AF934152-EC5B-4674-83E0-79D28BF340A8}" destId="{7F4285E2-AAB3-49DE-82C2-9E1A0C0C0468}" srcOrd="0" destOrd="0" presId="urn:microsoft.com/office/officeart/2018/2/layout/IconLabelList"/>
    <dgm:cxn modelId="{D1150436-0029-4826-AB30-5AEB18C274A4}" type="presParOf" srcId="{AF934152-EC5B-4674-83E0-79D28BF340A8}" destId="{C62F0079-C209-466A-A254-D30CE1378A55}" srcOrd="1" destOrd="0" presId="urn:microsoft.com/office/officeart/2018/2/layout/IconLabelList"/>
    <dgm:cxn modelId="{2B836A4C-3EBF-4E7A-8C10-B7D8D13F704A}" type="presParOf" srcId="{AF934152-EC5B-4674-83E0-79D28BF340A8}" destId="{46D50118-D792-49D8-9EED-C8DEC69FEFE5}"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A6279E4-AD95-44CD-A952-1EEFD4A2ADA1}" type="doc">
      <dgm:prSet loTypeId="urn:microsoft.com/office/officeart/2005/8/layout/orgChart1" loCatId="hierarchy" qsTypeId="urn:microsoft.com/office/officeart/2005/8/quickstyle/simple3" qsCatId="simple" csTypeId="urn:microsoft.com/office/officeart/2005/8/colors/colorful1" csCatId="colorful" phldr="1"/>
      <dgm:spPr/>
      <dgm:t>
        <a:bodyPr/>
        <a:lstStyle/>
        <a:p>
          <a:endParaRPr lang="en-US"/>
        </a:p>
      </dgm:t>
    </dgm:pt>
    <dgm:pt modelId="{E57934AF-82FE-4BDC-97C4-FA5A44646FA9}" type="asst">
      <dgm:prSet phldrT="[Text]"/>
      <dgm:spPr/>
      <dgm:t>
        <a:bodyPr/>
        <a:lstStyle/>
        <a:p>
          <a:r>
            <a:rPr lang="en-US" dirty="0"/>
            <a:t>Finding the peak values and their location at the same time using </a:t>
          </a:r>
          <a:r>
            <a:rPr lang="en-US" b="1" dirty="0" err="1"/>
            <a:t>finpeaks</a:t>
          </a:r>
          <a:r>
            <a:rPr lang="en-US" b="1" dirty="0"/>
            <a:t>()</a:t>
          </a:r>
          <a:endParaRPr lang="en-US" dirty="0"/>
        </a:p>
      </dgm:t>
    </dgm:pt>
    <dgm:pt modelId="{131AB473-E86C-4265-A16B-C5B275D71674}" type="parTrans" cxnId="{45346828-257E-47F8-B89E-79A0A9CD28C9}">
      <dgm:prSet/>
      <dgm:spPr/>
      <dgm:t>
        <a:bodyPr/>
        <a:lstStyle/>
        <a:p>
          <a:endParaRPr lang="en-US"/>
        </a:p>
      </dgm:t>
    </dgm:pt>
    <dgm:pt modelId="{6BF7A99C-9A9B-4941-BA21-EBF445928AD9}" type="sibTrans" cxnId="{45346828-257E-47F8-B89E-79A0A9CD28C9}">
      <dgm:prSet/>
      <dgm:spPr/>
      <dgm:t>
        <a:bodyPr/>
        <a:lstStyle/>
        <a:p>
          <a:endParaRPr lang="en-US"/>
        </a:p>
      </dgm:t>
    </dgm:pt>
    <dgm:pt modelId="{0D5A988E-06F3-4D3F-99F8-329374FE8C37}" type="asst">
      <dgm:prSet phldrT="[Text]"/>
      <dgm:spPr/>
      <dgm:t>
        <a:bodyPr/>
        <a:lstStyle/>
        <a:p>
          <a:r>
            <a:rPr lang="en-US" dirty="0"/>
            <a:t>Finding the peak values and searching for their indices</a:t>
          </a:r>
        </a:p>
      </dgm:t>
    </dgm:pt>
    <dgm:pt modelId="{874B610B-C22A-4C80-96A2-14C8FECB0FA7}" type="sibTrans" cxnId="{B6E05C2F-2998-42EC-B21A-48E51EA8FD15}">
      <dgm:prSet/>
      <dgm:spPr/>
      <dgm:t>
        <a:bodyPr/>
        <a:lstStyle/>
        <a:p>
          <a:endParaRPr lang="en-US"/>
        </a:p>
      </dgm:t>
    </dgm:pt>
    <dgm:pt modelId="{F69FAEAA-F543-48B3-9CDA-37CE43F5CA83}" type="parTrans" cxnId="{B6E05C2F-2998-42EC-B21A-48E51EA8FD15}">
      <dgm:prSet/>
      <dgm:spPr/>
      <dgm:t>
        <a:bodyPr/>
        <a:lstStyle/>
        <a:p>
          <a:endParaRPr lang="en-US"/>
        </a:p>
      </dgm:t>
    </dgm:pt>
    <dgm:pt modelId="{AF71F33D-D88F-4B8C-AE09-6EFF7E8F1CD5}">
      <dgm:prSet phldrT="[Text]"/>
      <dgm:spPr>
        <a:solidFill>
          <a:schemeClr val="accent4">
            <a:lumMod val="40000"/>
            <a:lumOff val="60000"/>
          </a:schemeClr>
        </a:solidFill>
        <a:ln>
          <a:solidFill>
            <a:schemeClr val="accent4">
              <a:lumMod val="60000"/>
              <a:lumOff val="40000"/>
            </a:schemeClr>
          </a:solidFill>
        </a:ln>
      </dgm:spPr>
      <dgm:t>
        <a:bodyPr/>
        <a:lstStyle/>
        <a:p>
          <a:r>
            <a:rPr lang="en-US" dirty="0"/>
            <a:t>Finding the mean time difference using mean command in MATLAB</a:t>
          </a:r>
        </a:p>
      </dgm:t>
    </dgm:pt>
    <dgm:pt modelId="{2479D95A-12EF-4A47-94E5-6B6504C9937B}" type="sibTrans" cxnId="{A4E6E47D-0220-4EBE-AFC9-1DAE7FAC642D}">
      <dgm:prSet/>
      <dgm:spPr/>
      <dgm:t>
        <a:bodyPr/>
        <a:lstStyle/>
        <a:p>
          <a:endParaRPr lang="en-US"/>
        </a:p>
      </dgm:t>
    </dgm:pt>
    <dgm:pt modelId="{29903D21-F262-46E9-B07D-594690D86104}" type="parTrans" cxnId="{A4E6E47D-0220-4EBE-AFC9-1DAE7FAC642D}">
      <dgm:prSet/>
      <dgm:spPr/>
      <dgm:t>
        <a:bodyPr/>
        <a:lstStyle/>
        <a:p>
          <a:endParaRPr lang="en-US"/>
        </a:p>
      </dgm:t>
    </dgm:pt>
    <dgm:pt modelId="{102C3C8F-4241-4B96-97F0-48013FBDE221}">
      <dgm:prSet phldrT="[Text]"/>
      <dgm:spPr/>
      <dgm:t>
        <a:bodyPr/>
        <a:lstStyle/>
        <a:p>
          <a:r>
            <a:rPr lang="en-US" dirty="0"/>
            <a:t>Finding the time to complete one cycle</a:t>
          </a:r>
        </a:p>
      </dgm:t>
    </dgm:pt>
    <dgm:pt modelId="{89A0BDA8-35BE-4347-AF64-7D1D1F1C39B2}" type="sibTrans" cxnId="{92779947-6A16-4461-946B-AF9E2C1BC952}">
      <dgm:prSet/>
      <dgm:spPr/>
      <dgm:t>
        <a:bodyPr/>
        <a:lstStyle/>
        <a:p>
          <a:endParaRPr lang="en-US"/>
        </a:p>
      </dgm:t>
    </dgm:pt>
    <dgm:pt modelId="{6C58C92A-7040-40BF-8A6E-E81827982976}" type="parTrans" cxnId="{92779947-6A16-4461-946B-AF9E2C1BC952}">
      <dgm:prSet/>
      <dgm:spPr/>
      <dgm:t>
        <a:bodyPr/>
        <a:lstStyle/>
        <a:p>
          <a:endParaRPr lang="en-US"/>
        </a:p>
      </dgm:t>
    </dgm:pt>
    <dgm:pt modelId="{9663D7C9-2596-4989-8AD4-CA81F509CE24}" type="pres">
      <dgm:prSet presAssocID="{FA6279E4-AD95-44CD-A952-1EEFD4A2ADA1}" presName="hierChild1" presStyleCnt="0">
        <dgm:presLayoutVars>
          <dgm:orgChart val="1"/>
          <dgm:chPref val="1"/>
          <dgm:dir/>
          <dgm:animOne val="branch"/>
          <dgm:animLvl val="lvl"/>
          <dgm:resizeHandles/>
        </dgm:presLayoutVars>
      </dgm:prSet>
      <dgm:spPr/>
    </dgm:pt>
    <dgm:pt modelId="{E7F622E0-CD45-4E18-A110-AE332457F540}" type="pres">
      <dgm:prSet presAssocID="{102C3C8F-4241-4B96-97F0-48013FBDE221}" presName="hierRoot1" presStyleCnt="0">
        <dgm:presLayoutVars>
          <dgm:hierBranch val="init"/>
        </dgm:presLayoutVars>
      </dgm:prSet>
      <dgm:spPr/>
    </dgm:pt>
    <dgm:pt modelId="{3DAFC74D-6B81-43FB-907D-29B8EF5D721C}" type="pres">
      <dgm:prSet presAssocID="{102C3C8F-4241-4B96-97F0-48013FBDE221}" presName="rootComposite1" presStyleCnt="0"/>
      <dgm:spPr/>
    </dgm:pt>
    <dgm:pt modelId="{35A59074-4A05-47E7-B800-E7896C66DE9E}" type="pres">
      <dgm:prSet presAssocID="{102C3C8F-4241-4B96-97F0-48013FBDE221}" presName="rootText1" presStyleLbl="node0" presStyleIdx="0" presStyleCnt="1">
        <dgm:presLayoutVars>
          <dgm:chPref val="3"/>
        </dgm:presLayoutVars>
      </dgm:prSet>
      <dgm:spPr/>
    </dgm:pt>
    <dgm:pt modelId="{64D93232-A20D-44B0-AD6C-255560006AB5}" type="pres">
      <dgm:prSet presAssocID="{102C3C8F-4241-4B96-97F0-48013FBDE221}" presName="rootConnector1" presStyleLbl="node1" presStyleIdx="0" presStyleCnt="0"/>
      <dgm:spPr/>
    </dgm:pt>
    <dgm:pt modelId="{87A187B9-8DF5-41E8-A6EB-9CFE6997E799}" type="pres">
      <dgm:prSet presAssocID="{102C3C8F-4241-4B96-97F0-48013FBDE221}" presName="hierChild2" presStyleCnt="0"/>
      <dgm:spPr/>
    </dgm:pt>
    <dgm:pt modelId="{B0549045-F2BA-48B1-917C-15E5E5EC1F72}" type="pres">
      <dgm:prSet presAssocID="{29903D21-F262-46E9-B07D-594690D86104}" presName="Name37" presStyleLbl="parChTrans1D2" presStyleIdx="0" presStyleCnt="3"/>
      <dgm:spPr/>
    </dgm:pt>
    <dgm:pt modelId="{70F139B5-6D72-482D-9FD5-5036CEE0EBF3}" type="pres">
      <dgm:prSet presAssocID="{AF71F33D-D88F-4B8C-AE09-6EFF7E8F1CD5}" presName="hierRoot2" presStyleCnt="0">
        <dgm:presLayoutVars>
          <dgm:hierBranch val="init"/>
        </dgm:presLayoutVars>
      </dgm:prSet>
      <dgm:spPr/>
    </dgm:pt>
    <dgm:pt modelId="{8DCE917E-6DAE-462E-9CB8-E492AA2D9D7A}" type="pres">
      <dgm:prSet presAssocID="{AF71F33D-D88F-4B8C-AE09-6EFF7E8F1CD5}" presName="rootComposite" presStyleCnt="0"/>
      <dgm:spPr/>
    </dgm:pt>
    <dgm:pt modelId="{4E8D6629-8757-45C1-A87F-22248F4E5FCE}" type="pres">
      <dgm:prSet presAssocID="{AF71F33D-D88F-4B8C-AE09-6EFF7E8F1CD5}" presName="rootText" presStyleLbl="node2" presStyleIdx="0" presStyleCnt="1" custLinFactNeighborX="-64527" custLinFactNeighborY="1757">
        <dgm:presLayoutVars>
          <dgm:chPref val="3"/>
        </dgm:presLayoutVars>
      </dgm:prSet>
      <dgm:spPr/>
    </dgm:pt>
    <dgm:pt modelId="{3D163923-F4BE-4267-A89F-CEF1AE5C6F38}" type="pres">
      <dgm:prSet presAssocID="{AF71F33D-D88F-4B8C-AE09-6EFF7E8F1CD5}" presName="rootConnector" presStyleLbl="node2" presStyleIdx="0" presStyleCnt="1"/>
      <dgm:spPr/>
    </dgm:pt>
    <dgm:pt modelId="{DFF5EA57-FB89-48BD-8FE3-6AB996977F4F}" type="pres">
      <dgm:prSet presAssocID="{AF71F33D-D88F-4B8C-AE09-6EFF7E8F1CD5}" presName="hierChild4" presStyleCnt="0"/>
      <dgm:spPr/>
    </dgm:pt>
    <dgm:pt modelId="{B6B7BD07-9A1F-413F-ADB2-851B3EB33C23}" type="pres">
      <dgm:prSet presAssocID="{AF71F33D-D88F-4B8C-AE09-6EFF7E8F1CD5}" presName="hierChild5" presStyleCnt="0"/>
      <dgm:spPr/>
    </dgm:pt>
    <dgm:pt modelId="{FF001C26-4180-4015-8747-435C7CBB76BC}" type="pres">
      <dgm:prSet presAssocID="{102C3C8F-4241-4B96-97F0-48013FBDE221}" presName="hierChild3" presStyleCnt="0"/>
      <dgm:spPr/>
    </dgm:pt>
    <dgm:pt modelId="{56E18FE8-2535-4465-BC20-98721FE5AF05}" type="pres">
      <dgm:prSet presAssocID="{F69FAEAA-F543-48B3-9CDA-37CE43F5CA83}" presName="Name111" presStyleLbl="parChTrans1D2" presStyleIdx="1" presStyleCnt="3"/>
      <dgm:spPr/>
    </dgm:pt>
    <dgm:pt modelId="{E9C024CE-E7CE-4C61-8F8E-BC5DD1FDA254}" type="pres">
      <dgm:prSet presAssocID="{0D5A988E-06F3-4D3F-99F8-329374FE8C37}" presName="hierRoot3" presStyleCnt="0">
        <dgm:presLayoutVars>
          <dgm:hierBranch val="init"/>
        </dgm:presLayoutVars>
      </dgm:prSet>
      <dgm:spPr/>
    </dgm:pt>
    <dgm:pt modelId="{14D7A00C-F61E-4F8C-9807-30AFC20676B3}" type="pres">
      <dgm:prSet presAssocID="{0D5A988E-06F3-4D3F-99F8-329374FE8C37}" presName="rootComposite3" presStyleCnt="0"/>
      <dgm:spPr/>
    </dgm:pt>
    <dgm:pt modelId="{6D943A58-1AD1-4E2C-BA53-B944B33BE43D}" type="pres">
      <dgm:prSet presAssocID="{0D5A988E-06F3-4D3F-99F8-329374FE8C37}" presName="rootText3" presStyleLbl="asst1" presStyleIdx="0" presStyleCnt="2">
        <dgm:presLayoutVars>
          <dgm:chPref val="3"/>
        </dgm:presLayoutVars>
      </dgm:prSet>
      <dgm:spPr/>
    </dgm:pt>
    <dgm:pt modelId="{4831365C-5651-4999-BDB8-F7640E0A2DB9}" type="pres">
      <dgm:prSet presAssocID="{0D5A988E-06F3-4D3F-99F8-329374FE8C37}" presName="rootConnector3" presStyleLbl="asst1" presStyleIdx="0" presStyleCnt="2"/>
      <dgm:spPr/>
    </dgm:pt>
    <dgm:pt modelId="{354CF922-B543-4460-9DA5-B3E924022DA5}" type="pres">
      <dgm:prSet presAssocID="{0D5A988E-06F3-4D3F-99F8-329374FE8C37}" presName="hierChild6" presStyleCnt="0"/>
      <dgm:spPr/>
    </dgm:pt>
    <dgm:pt modelId="{4E5C668A-447C-4012-835A-3184FFD630E3}" type="pres">
      <dgm:prSet presAssocID="{0D5A988E-06F3-4D3F-99F8-329374FE8C37}" presName="hierChild7" presStyleCnt="0"/>
      <dgm:spPr/>
    </dgm:pt>
    <dgm:pt modelId="{F6C64202-3F8A-4724-9B5E-BDF2EEF48BDD}" type="pres">
      <dgm:prSet presAssocID="{131AB473-E86C-4265-A16B-C5B275D71674}" presName="Name111" presStyleLbl="parChTrans1D2" presStyleIdx="2" presStyleCnt="3"/>
      <dgm:spPr/>
    </dgm:pt>
    <dgm:pt modelId="{75FF9E48-0B53-46EA-A043-8A557818AD54}" type="pres">
      <dgm:prSet presAssocID="{E57934AF-82FE-4BDC-97C4-FA5A44646FA9}" presName="hierRoot3" presStyleCnt="0">
        <dgm:presLayoutVars>
          <dgm:hierBranch val="init"/>
        </dgm:presLayoutVars>
      </dgm:prSet>
      <dgm:spPr/>
    </dgm:pt>
    <dgm:pt modelId="{A1F2E210-0390-4CBB-9EBA-08C8375A8ED4}" type="pres">
      <dgm:prSet presAssocID="{E57934AF-82FE-4BDC-97C4-FA5A44646FA9}" presName="rootComposite3" presStyleCnt="0"/>
      <dgm:spPr/>
    </dgm:pt>
    <dgm:pt modelId="{38C6E3BA-8601-4238-92E8-1296E9E730EB}" type="pres">
      <dgm:prSet presAssocID="{E57934AF-82FE-4BDC-97C4-FA5A44646FA9}" presName="rootText3" presStyleLbl="asst1" presStyleIdx="1" presStyleCnt="2">
        <dgm:presLayoutVars>
          <dgm:chPref val="3"/>
        </dgm:presLayoutVars>
      </dgm:prSet>
      <dgm:spPr/>
    </dgm:pt>
    <dgm:pt modelId="{318E1C83-0DD4-44F0-9668-87447260C37A}" type="pres">
      <dgm:prSet presAssocID="{E57934AF-82FE-4BDC-97C4-FA5A44646FA9}" presName="rootConnector3" presStyleLbl="asst1" presStyleIdx="1" presStyleCnt="2"/>
      <dgm:spPr/>
    </dgm:pt>
    <dgm:pt modelId="{C62FF73F-0FE8-45A2-91F7-0D045F77F262}" type="pres">
      <dgm:prSet presAssocID="{E57934AF-82FE-4BDC-97C4-FA5A44646FA9}" presName="hierChild6" presStyleCnt="0"/>
      <dgm:spPr/>
    </dgm:pt>
    <dgm:pt modelId="{DB2E0CDD-4F42-4365-98DD-B7186074B939}" type="pres">
      <dgm:prSet presAssocID="{E57934AF-82FE-4BDC-97C4-FA5A44646FA9}" presName="hierChild7" presStyleCnt="0"/>
      <dgm:spPr/>
    </dgm:pt>
  </dgm:ptLst>
  <dgm:cxnLst>
    <dgm:cxn modelId="{BE7D4D0F-6601-4B81-9B26-22ACE5A9E3A7}" type="presOf" srcId="{FA6279E4-AD95-44CD-A952-1EEFD4A2ADA1}" destId="{9663D7C9-2596-4989-8AD4-CA81F509CE24}" srcOrd="0" destOrd="0" presId="urn:microsoft.com/office/officeart/2005/8/layout/orgChart1"/>
    <dgm:cxn modelId="{53E32716-2849-46A4-BF62-E8FA53567E07}" type="presOf" srcId="{AF71F33D-D88F-4B8C-AE09-6EFF7E8F1CD5}" destId="{4E8D6629-8757-45C1-A87F-22248F4E5FCE}" srcOrd="0" destOrd="0" presId="urn:microsoft.com/office/officeart/2005/8/layout/orgChart1"/>
    <dgm:cxn modelId="{D058D81B-AE81-4EBA-BF80-99F0FF3E25F9}" type="presOf" srcId="{E57934AF-82FE-4BDC-97C4-FA5A44646FA9}" destId="{38C6E3BA-8601-4238-92E8-1296E9E730EB}" srcOrd="0" destOrd="0" presId="urn:microsoft.com/office/officeart/2005/8/layout/orgChart1"/>
    <dgm:cxn modelId="{88D1BA23-A2F7-4F69-AB7C-2036C1CA0DCE}" type="presOf" srcId="{E57934AF-82FE-4BDC-97C4-FA5A44646FA9}" destId="{318E1C83-0DD4-44F0-9668-87447260C37A}" srcOrd="1" destOrd="0" presId="urn:microsoft.com/office/officeart/2005/8/layout/orgChart1"/>
    <dgm:cxn modelId="{45346828-257E-47F8-B89E-79A0A9CD28C9}" srcId="{102C3C8F-4241-4B96-97F0-48013FBDE221}" destId="{E57934AF-82FE-4BDC-97C4-FA5A44646FA9}" srcOrd="1" destOrd="0" parTransId="{131AB473-E86C-4265-A16B-C5B275D71674}" sibTransId="{6BF7A99C-9A9B-4941-BA21-EBF445928AD9}"/>
    <dgm:cxn modelId="{B6E05C2F-2998-42EC-B21A-48E51EA8FD15}" srcId="{102C3C8F-4241-4B96-97F0-48013FBDE221}" destId="{0D5A988E-06F3-4D3F-99F8-329374FE8C37}" srcOrd="0" destOrd="0" parTransId="{F69FAEAA-F543-48B3-9CDA-37CE43F5CA83}" sibTransId="{874B610B-C22A-4C80-96A2-14C8FECB0FA7}"/>
    <dgm:cxn modelId="{96A19539-4065-472B-A327-FFEFC09A66C8}" type="presOf" srcId="{102C3C8F-4241-4B96-97F0-48013FBDE221}" destId="{35A59074-4A05-47E7-B800-E7896C66DE9E}" srcOrd="0" destOrd="0" presId="urn:microsoft.com/office/officeart/2005/8/layout/orgChart1"/>
    <dgm:cxn modelId="{537A9360-2F02-48FD-A03D-E253C0B73916}" type="presOf" srcId="{F69FAEAA-F543-48B3-9CDA-37CE43F5CA83}" destId="{56E18FE8-2535-4465-BC20-98721FE5AF05}" srcOrd="0" destOrd="0" presId="urn:microsoft.com/office/officeart/2005/8/layout/orgChart1"/>
    <dgm:cxn modelId="{92779947-6A16-4461-946B-AF9E2C1BC952}" srcId="{FA6279E4-AD95-44CD-A952-1EEFD4A2ADA1}" destId="{102C3C8F-4241-4B96-97F0-48013FBDE221}" srcOrd="0" destOrd="0" parTransId="{6C58C92A-7040-40BF-8A6E-E81827982976}" sibTransId="{89A0BDA8-35BE-4347-AF64-7D1D1F1C39B2}"/>
    <dgm:cxn modelId="{1888A068-6818-4A23-B61E-412CE9C45451}" type="presOf" srcId="{AF71F33D-D88F-4B8C-AE09-6EFF7E8F1CD5}" destId="{3D163923-F4BE-4267-A89F-CEF1AE5C6F38}" srcOrd="1" destOrd="0" presId="urn:microsoft.com/office/officeart/2005/8/layout/orgChart1"/>
    <dgm:cxn modelId="{8B64454A-9481-48DE-851D-4A5D89ACB901}" type="presOf" srcId="{131AB473-E86C-4265-A16B-C5B275D71674}" destId="{F6C64202-3F8A-4724-9B5E-BDF2EEF48BDD}" srcOrd="0" destOrd="0" presId="urn:microsoft.com/office/officeart/2005/8/layout/orgChart1"/>
    <dgm:cxn modelId="{4F0B3872-A4DA-4B80-BE97-7D95190AB11E}" type="presOf" srcId="{29903D21-F262-46E9-B07D-594690D86104}" destId="{B0549045-F2BA-48B1-917C-15E5E5EC1F72}" srcOrd="0" destOrd="0" presId="urn:microsoft.com/office/officeart/2005/8/layout/orgChart1"/>
    <dgm:cxn modelId="{A4E6E47D-0220-4EBE-AFC9-1DAE7FAC642D}" srcId="{102C3C8F-4241-4B96-97F0-48013FBDE221}" destId="{AF71F33D-D88F-4B8C-AE09-6EFF7E8F1CD5}" srcOrd="2" destOrd="0" parTransId="{29903D21-F262-46E9-B07D-594690D86104}" sibTransId="{2479D95A-12EF-4A47-94E5-6B6504C9937B}"/>
    <dgm:cxn modelId="{3A2BE6C7-2E12-45AB-A3FD-F6FE12C7D619}" type="presOf" srcId="{0D5A988E-06F3-4D3F-99F8-329374FE8C37}" destId="{4831365C-5651-4999-BDB8-F7640E0A2DB9}" srcOrd="1" destOrd="0" presId="urn:microsoft.com/office/officeart/2005/8/layout/orgChart1"/>
    <dgm:cxn modelId="{FFD50EC8-FA1A-4D62-B526-EC825C5A1CD9}" type="presOf" srcId="{102C3C8F-4241-4B96-97F0-48013FBDE221}" destId="{64D93232-A20D-44B0-AD6C-255560006AB5}" srcOrd="1" destOrd="0" presId="urn:microsoft.com/office/officeart/2005/8/layout/orgChart1"/>
    <dgm:cxn modelId="{19D671F8-C01C-4566-B275-DD164E99E674}" type="presOf" srcId="{0D5A988E-06F3-4D3F-99F8-329374FE8C37}" destId="{6D943A58-1AD1-4E2C-BA53-B944B33BE43D}" srcOrd="0" destOrd="0" presId="urn:microsoft.com/office/officeart/2005/8/layout/orgChart1"/>
    <dgm:cxn modelId="{0163E30A-D859-4AD7-B626-C4088F33F5C1}" type="presParOf" srcId="{9663D7C9-2596-4989-8AD4-CA81F509CE24}" destId="{E7F622E0-CD45-4E18-A110-AE332457F540}" srcOrd="0" destOrd="0" presId="urn:microsoft.com/office/officeart/2005/8/layout/orgChart1"/>
    <dgm:cxn modelId="{5A2FDA57-0197-4678-B8F8-7EB250F988B9}" type="presParOf" srcId="{E7F622E0-CD45-4E18-A110-AE332457F540}" destId="{3DAFC74D-6B81-43FB-907D-29B8EF5D721C}" srcOrd="0" destOrd="0" presId="urn:microsoft.com/office/officeart/2005/8/layout/orgChart1"/>
    <dgm:cxn modelId="{17BDB7F8-AA08-4924-B545-9A1E7DC0E194}" type="presParOf" srcId="{3DAFC74D-6B81-43FB-907D-29B8EF5D721C}" destId="{35A59074-4A05-47E7-B800-E7896C66DE9E}" srcOrd="0" destOrd="0" presId="urn:microsoft.com/office/officeart/2005/8/layout/orgChart1"/>
    <dgm:cxn modelId="{ABBDAE63-8A68-4202-BA74-529FC9616E4F}" type="presParOf" srcId="{3DAFC74D-6B81-43FB-907D-29B8EF5D721C}" destId="{64D93232-A20D-44B0-AD6C-255560006AB5}" srcOrd="1" destOrd="0" presId="urn:microsoft.com/office/officeart/2005/8/layout/orgChart1"/>
    <dgm:cxn modelId="{A488F232-016B-4F8B-8843-1B5475C1F721}" type="presParOf" srcId="{E7F622E0-CD45-4E18-A110-AE332457F540}" destId="{87A187B9-8DF5-41E8-A6EB-9CFE6997E799}" srcOrd="1" destOrd="0" presId="urn:microsoft.com/office/officeart/2005/8/layout/orgChart1"/>
    <dgm:cxn modelId="{7C012F16-33EC-4DE4-8AD9-7694E92D8380}" type="presParOf" srcId="{87A187B9-8DF5-41E8-A6EB-9CFE6997E799}" destId="{B0549045-F2BA-48B1-917C-15E5E5EC1F72}" srcOrd="0" destOrd="0" presId="urn:microsoft.com/office/officeart/2005/8/layout/orgChart1"/>
    <dgm:cxn modelId="{E0EE53CC-F59C-4C64-A3AC-C71BF0AD6A46}" type="presParOf" srcId="{87A187B9-8DF5-41E8-A6EB-9CFE6997E799}" destId="{70F139B5-6D72-482D-9FD5-5036CEE0EBF3}" srcOrd="1" destOrd="0" presId="urn:microsoft.com/office/officeart/2005/8/layout/orgChart1"/>
    <dgm:cxn modelId="{5DB5F6DA-DE5F-4216-A302-4CDB7000A0CB}" type="presParOf" srcId="{70F139B5-6D72-482D-9FD5-5036CEE0EBF3}" destId="{8DCE917E-6DAE-462E-9CB8-E492AA2D9D7A}" srcOrd="0" destOrd="0" presId="urn:microsoft.com/office/officeart/2005/8/layout/orgChart1"/>
    <dgm:cxn modelId="{30DDA853-AFBB-42D9-B8B8-40BBF45D4FF5}" type="presParOf" srcId="{8DCE917E-6DAE-462E-9CB8-E492AA2D9D7A}" destId="{4E8D6629-8757-45C1-A87F-22248F4E5FCE}" srcOrd="0" destOrd="0" presId="urn:microsoft.com/office/officeart/2005/8/layout/orgChart1"/>
    <dgm:cxn modelId="{851FA710-B392-4F5B-8513-132C804AD545}" type="presParOf" srcId="{8DCE917E-6DAE-462E-9CB8-E492AA2D9D7A}" destId="{3D163923-F4BE-4267-A89F-CEF1AE5C6F38}" srcOrd="1" destOrd="0" presId="urn:microsoft.com/office/officeart/2005/8/layout/orgChart1"/>
    <dgm:cxn modelId="{7EDBD9B9-E841-4E05-9146-ED7EA086DD90}" type="presParOf" srcId="{70F139B5-6D72-482D-9FD5-5036CEE0EBF3}" destId="{DFF5EA57-FB89-48BD-8FE3-6AB996977F4F}" srcOrd="1" destOrd="0" presId="urn:microsoft.com/office/officeart/2005/8/layout/orgChart1"/>
    <dgm:cxn modelId="{6DB5F186-4DC2-44AE-9A60-BB28922978B7}" type="presParOf" srcId="{70F139B5-6D72-482D-9FD5-5036CEE0EBF3}" destId="{B6B7BD07-9A1F-413F-ADB2-851B3EB33C23}" srcOrd="2" destOrd="0" presId="urn:microsoft.com/office/officeart/2005/8/layout/orgChart1"/>
    <dgm:cxn modelId="{B58CCAB8-27F4-406C-ADCC-BA6010B08F2E}" type="presParOf" srcId="{E7F622E0-CD45-4E18-A110-AE332457F540}" destId="{FF001C26-4180-4015-8747-435C7CBB76BC}" srcOrd="2" destOrd="0" presId="urn:microsoft.com/office/officeart/2005/8/layout/orgChart1"/>
    <dgm:cxn modelId="{D9F78C5E-5178-4569-A3BF-8904941B2A98}" type="presParOf" srcId="{FF001C26-4180-4015-8747-435C7CBB76BC}" destId="{56E18FE8-2535-4465-BC20-98721FE5AF05}" srcOrd="0" destOrd="0" presId="urn:microsoft.com/office/officeart/2005/8/layout/orgChart1"/>
    <dgm:cxn modelId="{C49EF50C-283D-4E0A-937D-34BECE78B292}" type="presParOf" srcId="{FF001C26-4180-4015-8747-435C7CBB76BC}" destId="{E9C024CE-E7CE-4C61-8F8E-BC5DD1FDA254}" srcOrd="1" destOrd="0" presId="urn:microsoft.com/office/officeart/2005/8/layout/orgChart1"/>
    <dgm:cxn modelId="{773A8E59-AEE3-42DE-AD98-8013D695A01B}" type="presParOf" srcId="{E9C024CE-E7CE-4C61-8F8E-BC5DD1FDA254}" destId="{14D7A00C-F61E-4F8C-9807-30AFC20676B3}" srcOrd="0" destOrd="0" presId="urn:microsoft.com/office/officeart/2005/8/layout/orgChart1"/>
    <dgm:cxn modelId="{FF67CA1A-2209-41EA-91A7-ED04D11F53A5}" type="presParOf" srcId="{14D7A00C-F61E-4F8C-9807-30AFC20676B3}" destId="{6D943A58-1AD1-4E2C-BA53-B944B33BE43D}" srcOrd="0" destOrd="0" presId="urn:microsoft.com/office/officeart/2005/8/layout/orgChart1"/>
    <dgm:cxn modelId="{D6647ACD-BB24-4875-986F-67047AC9B96E}" type="presParOf" srcId="{14D7A00C-F61E-4F8C-9807-30AFC20676B3}" destId="{4831365C-5651-4999-BDB8-F7640E0A2DB9}" srcOrd="1" destOrd="0" presId="urn:microsoft.com/office/officeart/2005/8/layout/orgChart1"/>
    <dgm:cxn modelId="{EC9BEF6A-6500-4EE3-8A0A-7481A9836FC1}" type="presParOf" srcId="{E9C024CE-E7CE-4C61-8F8E-BC5DD1FDA254}" destId="{354CF922-B543-4460-9DA5-B3E924022DA5}" srcOrd="1" destOrd="0" presId="urn:microsoft.com/office/officeart/2005/8/layout/orgChart1"/>
    <dgm:cxn modelId="{47F11FB9-2C4F-4CE1-BA78-93D1416B4E0B}" type="presParOf" srcId="{E9C024CE-E7CE-4C61-8F8E-BC5DD1FDA254}" destId="{4E5C668A-447C-4012-835A-3184FFD630E3}" srcOrd="2" destOrd="0" presId="urn:microsoft.com/office/officeart/2005/8/layout/orgChart1"/>
    <dgm:cxn modelId="{9AACD24F-CDDB-4ED3-8110-35C59187097C}" type="presParOf" srcId="{FF001C26-4180-4015-8747-435C7CBB76BC}" destId="{F6C64202-3F8A-4724-9B5E-BDF2EEF48BDD}" srcOrd="2" destOrd="0" presId="urn:microsoft.com/office/officeart/2005/8/layout/orgChart1"/>
    <dgm:cxn modelId="{248D11CE-ADA9-4CAC-8A50-E24C7B3DB83A}" type="presParOf" srcId="{FF001C26-4180-4015-8747-435C7CBB76BC}" destId="{75FF9E48-0B53-46EA-A043-8A557818AD54}" srcOrd="3" destOrd="0" presId="urn:microsoft.com/office/officeart/2005/8/layout/orgChart1"/>
    <dgm:cxn modelId="{5F504184-976A-4FE5-9178-7FFD63920625}" type="presParOf" srcId="{75FF9E48-0B53-46EA-A043-8A557818AD54}" destId="{A1F2E210-0390-4CBB-9EBA-08C8375A8ED4}" srcOrd="0" destOrd="0" presId="urn:microsoft.com/office/officeart/2005/8/layout/orgChart1"/>
    <dgm:cxn modelId="{D61E59F5-661E-402E-8B77-053691189887}" type="presParOf" srcId="{A1F2E210-0390-4CBB-9EBA-08C8375A8ED4}" destId="{38C6E3BA-8601-4238-92E8-1296E9E730EB}" srcOrd="0" destOrd="0" presId="urn:microsoft.com/office/officeart/2005/8/layout/orgChart1"/>
    <dgm:cxn modelId="{A810B71F-277B-47C6-8074-27EC6C688ED1}" type="presParOf" srcId="{A1F2E210-0390-4CBB-9EBA-08C8375A8ED4}" destId="{318E1C83-0DD4-44F0-9668-87447260C37A}" srcOrd="1" destOrd="0" presId="urn:microsoft.com/office/officeart/2005/8/layout/orgChart1"/>
    <dgm:cxn modelId="{09A4FDD8-6B61-44C7-B90F-F70C953ECCF7}" type="presParOf" srcId="{75FF9E48-0B53-46EA-A043-8A557818AD54}" destId="{C62FF73F-0FE8-45A2-91F7-0D045F77F262}" srcOrd="1" destOrd="0" presId="urn:microsoft.com/office/officeart/2005/8/layout/orgChart1"/>
    <dgm:cxn modelId="{E3B287D1-DA59-4644-B799-DCEC71386D73}" type="presParOf" srcId="{75FF9E48-0B53-46EA-A043-8A557818AD54}" destId="{DB2E0CDD-4F42-4365-98DD-B7186074B939}" srcOrd="2" destOrd="0" presId="urn:microsoft.com/office/officeart/2005/8/layout/orgChar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A6279E4-AD95-44CD-A952-1EEFD4A2ADA1}" type="doc">
      <dgm:prSet loTypeId="urn:microsoft.com/office/officeart/2005/8/layout/orgChart1" loCatId="hierarchy" qsTypeId="urn:microsoft.com/office/officeart/2005/8/quickstyle/simple3" qsCatId="simple" csTypeId="urn:microsoft.com/office/officeart/2005/8/colors/colorful1" csCatId="colorful" phldr="1"/>
      <dgm:spPr/>
      <dgm:t>
        <a:bodyPr/>
        <a:lstStyle/>
        <a:p>
          <a:endParaRPr lang="en-US"/>
        </a:p>
      </dgm:t>
    </dgm:pt>
    <dgm:pt modelId="{102C3C8F-4241-4B96-97F0-48013FBDE221}">
      <dgm:prSet phldrT="[Text]" custT="1"/>
      <dgm:spPr>
        <a:solidFill>
          <a:schemeClr val="accent5">
            <a:lumMod val="20000"/>
            <a:lumOff val="80000"/>
          </a:schemeClr>
        </a:solidFill>
        <a:ln>
          <a:solidFill>
            <a:schemeClr val="accent5">
              <a:lumMod val="60000"/>
              <a:lumOff val="40000"/>
            </a:schemeClr>
          </a:solidFill>
        </a:ln>
      </dgm:spPr>
      <dgm:t>
        <a:bodyPr/>
        <a:lstStyle/>
        <a:p>
          <a:r>
            <a:rPr lang="en-US" sz="2000" dirty="0"/>
            <a:t>Apply a suitable filtering technique</a:t>
          </a:r>
        </a:p>
      </dgm:t>
    </dgm:pt>
    <dgm:pt modelId="{89A0BDA8-35BE-4347-AF64-7D1D1F1C39B2}" type="sibTrans" cxnId="{92779947-6A16-4461-946B-AF9E2C1BC952}">
      <dgm:prSet/>
      <dgm:spPr/>
      <dgm:t>
        <a:bodyPr/>
        <a:lstStyle/>
        <a:p>
          <a:endParaRPr lang="en-US"/>
        </a:p>
      </dgm:t>
    </dgm:pt>
    <dgm:pt modelId="{6C58C92A-7040-40BF-8A6E-E81827982976}" type="parTrans" cxnId="{92779947-6A16-4461-946B-AF9E2C1BC952}">
      <dgm:prSet/>
      <dgm:spPr/>
      <dgm:t>
        <a:bodyPr/>
        <a:lstStyle/>
        <a:p>
          <a:endParaRPr lang="en-US"/>
        </a:p>
      </dgm:t>
    </dgm:pt>
    <dgm:pt modelId="{9663D7C9-2596-4989-8AD4-CA81F509CE24}" type="pres">
      <dgm:prSet presAssocID="{FA6279E4-AD95-44CD-A952-1EEFD4A2ADA1}" presName="hierChild1" presStyleCnt="0">
        <dgm:presLayoutVars>
          <dgm:orgChart val="1"/>
          <dgm:chPref val="1"/>
          <dgm:dir/>
          <dgm:animOne val="branch"/>
          <dgm:animLvl val="lvl"/>
          <dgm:resizeHandles/>
        </dgm:presLayoutVars>
      </dgm:prSet>
      <dgm:spPr/>
    </dgm:pt>
    <dgm:pt modelId="{E7F622E0-CD45-4E18-A110-AE332457F540}" type="pres">
      <dgm:prSet presAssocID="{102C3C8F-4241-4B96-97F0-48013FBDE221}" presName="hierRoot1" presStyleCnt="0">
        <dgm:presLayoutVars>
          <dgm:hierBranch val="init"/>
        </dgm:presLayoutVars>
      </dgm:prSet>
      <dgm:spPr/>
    </dgm:pt>
    <dgm:pt modelId="{3DAFC74D-6B81-43FB-907D-29B8EF5D721C}" type="pres">
      <dgm:prSet presAssocID="{102C3C8F-4241-4B96-97F0-48013FBDE221}" presName="rootComposite1" presStyleCnt="0"/>
      <dgm:spPr/>
    </dgm:pt>
    <dgm:pt modelId="{35A59074-4A05-47E7-B800-E7896C66DE9E}" type="pres">
      <dgm:prSet presAssocID="{102C3C8F-4241-4B96-97F0-48013FBDE221}" presName="rootText1" presStyleLbl="node0" presStyleIdx="0" presStyleCnt="1" custScaleX="63296" custScaleY="56091" custLinFactNeighborX="-5888" custLinFactNeighborY="43">
        <dgm:presLayoutVars>
          <dgm:chPref val="3"/>
        </dgm:presLayoutVars>
      </dgm:prSet>
      <dgm:spPr/>
    </dgm:pt>
    <dgm:pt modelId="{64D93232-A20D-44B0-AD6C-255560006AB5}" type="pres">
      <dgm:prSet presAssocID="{102C3C8F-4241-4B96-97F0-48013FBDE221}" presName="rootConnector1" presStyleLbl="node1" presStyleIdx="0" presStyleCnt="0"/>
      <dgm:spPr/>
    </dgm:pt>
    <dgm:pt modelId="{87A187B9-8DF5-41E8-A6EB-9CFE6997E799}" type="pres">
      <dgm:prSet presAssocID="{102C3C8F-4241-4B96-97F0-48013FBDE221}" presName="hierChild2" presStyleCnt="0"/>
      <dgm:spPr/>
    </dgm:pt>
    <dgm:pt modelId="{FF001C26-4180-4015-8747-435C7CBB76BC}" type="pres">
      <dgm:prSet presAssocID="{102C3C8F-4241-4B96-97F0-48013FBDE221}" presName="hierChild3" presStyleCnt="0"/>
      <dgm:spPr/>
    </dgm:pt>
  </dgm:ptLst>
  <dgm:cxnLst>
    <dgm:cxn modelId="{BE7D4D0F-6601-4B81-9B26-22ACE5A9E3A7}" type="presOf" srcId="{FA6279E4-AD95-44CD-A952-1EEFD4A2ADA1}" destId="{9663D7C9-2596-4989-8AD4-CA81F509CE24}" srcOrd="0" destOrd="0" presId="urn:microsoft.com/office/officeart/2005/8/layout/orgChart1"/>
    <dgm:cxn modelId="{96A19539-4065-472B-A327-FFEFC09A66C8}" type="presOf" srcId="{102C3C8F-4241-4B96-97F0-48013FBDE221}" destId="{35A59074-4A05-47E7-B800-E7896C66DE9E}" srcOrd="0" destOrd="0" presId="urn:microsoft.com/office/officeart/2005/8/layout/orgChart1"/>
    <dgm:cxn modelId="{92779947-6A16-4461-946B-AF9E2C1BC952}" srcId="{FA6279E4-AD95-44CD-A952-1EEFD4A2ADA1}" destId="{102C3C8F-4241-4B96-97F0-48013FBDE221}" srcOrd="0" destOrd="0" parTransId="{6C58C92A-7040-40BF-8A6E-E81827982976}" sibTransId="{89A0BDA8-35BE-4347-AF64-7D1D1F1C39B2}"/>
    <dgm:cxn modelId="{FFD50EC8-FA1A-4D62-B526-EC825C5A1CD9}" type="presOf" srcId="{102C3C8F-4241-4B96-97F0-48013FBDE221}" destId="{64D93232-A20D-44B0-AD6C-255560006AB5}" srcOrd="1" destOrd="0" presId="urn:microsoft.com/office/officeart/2005/8/layout/orgChart1"/>
    <dgm:cxn modelId="{0163E30A-D859-4AD7-B626-C4088F33F5C1}" type="presParOf" srcId="{9663D7C9-2596-4989-8AD4-CA81F509CE24}" destId="{E7F622E0-CD45-4E18-A110-AE332457F540}" srcOrd="0" destOrd="0" presId="urn:microsoft.com/office/officeart/2005/8/layout/orgChart1"/>
    <dgm:cxn modelId="{5A2FDA57-0197-4678-B8F8-7EB250F988B9}" type="presParOf" srcId="{E7F622E0-CD45-4E18-A110-AE332457F540}" destId="{3DAFC74D-6B81-43FB-907D-29B8EF5D721C}" srcOrd="0" destOrd="0" presId="urn:microsoft.com/office/officeart/2005/8/layout/orgChart1"/>
    <dgm:cxn modelId="{17BDB7F8-AA08-4924-B545-9A1E7DC0E194}" type="presParOf" srcId="{3DAFC74D-6B81-43FB-907D-29B8EF5D721C}" destId="{35A59074-4A05-47E7-B800-E7896C66DE9E}" srcOrd="0" destOrd="0" presId="urn:microsoft.com/office/officeart/2005/8/layout/orgChart1"/>
    <dgm:cxn modelId="{ABBDAE63-8A68-4202-BA74-529FC9616E4F}" type="presParOf" srcId="{3DAFC74D-6B81-43FB-907D-29B8EF5D721C}" destId="{64D93232-A20D-44B0-AD6C-255560006AB5}" srcOrd="1" destOrd="0" presId="urn:microsoft.com/office/officeart/2005/8/layout/orgChart1"/>
    <dgm:cxn modelId="{A488F232-016B-4F8B-8843-1B5475C1F721}" type="presParOf" srcId="{E7F622E0-CD45-4E18-A110-AE332457F540}" destId="{87A187B9-8DF5-41E8-A6EB-9CFE6997E799}" srcOrd="1" destOrd="0" presId="urn:microsoft.com/office/officeart/2005/8/layout/orgChart1"/>
    <dgm:cxn modelId="{B58CCAB8-27F4-406C-ADCC-BA6010B08F2E}" type="presParOf" srcId="{E7F622E0-CD45-4E18-A110-AE332457F540}" destId="{FF001C26-4180-4015-8747-435C7CBB76BC}" srcOrd="2" destOrd="0" presId="urn:microsoft.com/office/officeart/2005/8/layout/orgChart1"/>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6CA8DB-50DE-4767-933D-D40D0BB182D0}">
      <dsp:nvSpPr>
        <dsp:cNvPr id="0" name=""/>
        <dsp:cNvSpPr/>
      </dsp:nvSpPr>
      <dsp:spPr>
        <a:xfrm>
          <a:off x="0" y="933637"/>
          <a:ext cx="7240146" cy="1873462"/>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1916" tIns="1270508" rIns="561916" bIns="199136" numCol="1" spcCol="1270" anchor="t" anchorCtr="0">
          <a:noAutofit/>
        </a:bodyPr>
        <a:lstStyle/>
        <a:p>
          <a:pPr marL="285750" lvl="1" indent="-285750" algn="l" defTabSz="1244600">
            <a:lnSpc>
              <a:spcPct val="90000"/>
            </a:lnSpc>
            <a:spcBef>
              <a:spcPct val="0"/>
            </a:spcBef>
            <a:spcAft>
              <a:spcPct val="15000"/>
            </a:spcAft>
            <a:buChar char="•"/>
          </a:pPr>
          <a:r>
            <a:rPr lang="en-US" sz="2800" b="1" kern="1200" dirty="0"/>
            <a:t>Design a Heart Rate Monitor</a:t>
          </a:r>
        </a:p>
      </dsp:txBody>
      <dsp:txXfrm>
        <a:off x="0" y="933637"/>
        <a:ext cx="7240146" cy="1873462"/>
      </dsp:txXfrm>
    </dsp:sp>
    <dsp:sp modelId="{2224B80D-219C-4DEB-B12E-7CEEB6D2A355}">
      <dsp:nvSpPr>
        <dsp:cNvPr id="0" name=""/>
        <dsp:cNvSpPr/>
      </dsp:nvSpPr>
      <dsp:spPr>
        <a:xfrm>
          <a:off x="362007" y="33277"/>
          <a:ext cx="5068102" cy="18007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1562" tIns="0" rIns="191562" bIns="0" numCol="1" spcCol="1270" anchor="ctr" anchorCtr="0">
          <a:noAutofit/>
        </a:bodyPr>
        <a:lstStyle/>
        <a:p>
          <a:pPr marL="0" lvl="0" indent="0" algn="l" defTabSz="1422400">
            <a:lnSpc>
              <a:spcPct val="90000"/>
            </a:lnSpc>
            <a:spcBef>
              <a:spcPct val="0"/>
            </a:spcBef>
            <a:spcAft>
              <a:spcPct val="35000"/>
            </a:spcAft>
            <a:buNone/>
          </a:pPr>
          <a:r>
            <a:rPr lang="en-US" sz="3200" b="1" kern="1200" dirty="0"/>
            <a:t>Project A</a:t>
          </a:r>
          <a:endParaRPr lang="en-US" sz="3200" kern="1200" dirty="0"/>
        </a:p>
      </dsp:txBody>
      <dsp:txXfrm>
        <a:off x="449911" y="121181"/>
        <a:ext cx="4892294" cy="1624912"/>
      </dsp:txXfrm>
    </dsp:sp>
    <dsp:sp modelId="{9C54B507-4224-4D2D-A9CB-25472ED1CEAC}">
      <dsp:nvSpPr>
        <dsp:cNvPr id="0" name=""/>
        <dsp:cNvSpPr/>
      </dsp:nvSpPr>
      <dsp:spPr>
        <a:xfrm>
          <a:off x="0" y="4036860"/>
          <a:ext cx="7240146" cy="1873462"/>
        </a:xfrm>
        <a:prstGeom prst="rect">
          <a:avLst/>
        </a:prstGeom>
        <a:solidFill>
          <a:schemeClr val="lt1">
            <a:alpha val="90000"/>
            <a:hueOff val="0"/>
            <a:satOff val="0"/>
            <a:lumOff val="0"/>
            <a:alphaOff val="0"/>
          </a:schemeClr>
        </a:solidFill>
        <a:ln w="12700" cap="flat" cmpd="sng" algn="ctr">
          <a:solidFill>
            <a:schemeClr val="accent2">
              <a:hueOff val="-1487463"/>
              <a:satOff val="-58"/>
              <a:lumOff val="882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1916" tIns="1270508" rIns="561916" bIns="199136" numCol="1" spcCol="1270" anchor="t" anchorCtr="0">
          <a:noAutofit/>
        </a:bodyPr>
        <a:lstStyle/>
        <a:p>
          <a:pPr marL="285750" lvl="1" indent="-285750" algn="l" defTabSz="1244600">
            <a:lnSpc>
              <a:spcPct val="90000"/>
            </a:lnSpc>
            <a:spcBef>
              <a:spcPct val="0"/>
            </a:spcBef>
            <a:spcAft>
              <a:spcPct val="15000"/>
            </a:spcAft>
            <a:buChar char="•"/>
          </a:pPr>
          <a:r>
            <a:rPr lang="en-US" sz="2800" b="1" kern="1200" dirty="0"/>
            <a:t>Design a Heart Rate </a:t>
          </a:r>
          <a:r>
            <a:rPr lang="en-US" sz="2800" b="1" kern="1200" dirty="0" err="1"/>
            <a:t>Analyser</a:t>
          </a:r>
          <a:endParaRPr lang="en-US" sz="2800" kern="1200" dirty="0"/>
        </a:p>
      </dsp:txBody>
      <dsp:txXfrm>
        <a:off x="0" y="4036860"/>
        <a:ext cx="7240146" cy="1873462"/>
      </dsp:txXfrm>
    </dsp:sp>
    <dsp:sp modelId="{B92DBAFC-E8DE-414B-A856-46B3E7A7A680}">
      <dsp:nvSpPr>
        <dsp:cNvPr id="0" name=""/>
        <dsp:cNvSpPr/>
      </dsp:nvSpPr>
      <dsp:spPr>
        <a:xfrm>
          <a:off x="362007" y="3136500"/>
          <a:ext cx="5068102" cy="1800720"/>
        </a:xfrm>
        <a:prstGeom prst="roundRect">
          <a:avLst/>
        </a:prstGeom>
        <a:solidFill>
          <a:schemeClr val="accent2">
            <a:hueOff val="-1487463"/>
            <a:satOff val="-58"/>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1562" tIns="0" rIns="191562" bIns="0" numCol="1" spcCol="1270" anchor="ctr" anchorCtr="0">
          <a:noAutofit/>
        </a:bodyPr>
        <a:lstStyle/>
        <a:p>
          <a:pPr marL="0" lvl="0" indent="0" algn="l" defTabSz="1422400">
            <a:lnSpc>
              <a:spcPct val="90000"/>
            </a:lnSpc>
            <a:spcBef>
              <a:spcPct val="0"/>
            </a:spcBef>
            <a:spcAft>
              <a:spcPct val="35000"/>
            </a:spcAft>
            <a:buNone/>
          </a:pPr>
          <a:r>
            <a:rPr lang="en-US" sz="3200" b="1" kern="1200" dirty="0"/>
            <a:t>Project B</a:t>
          </a:r>
          <a:endParaRPr lang="en-US" sz="3200" kern="1200" dirty="0"/>
        </a:p>
      </dsp:txBody>
      <dsp:txXfrm>
        <a:off x="449911" y="3224404"/>
        <a:ext cx="4892294" cy="162491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E18FE8-2535-4465-BC20-98721FE5AF05}">
      <dsp:nvSpPr>
        <dsp:cNvPr id="0" name=""/>
        <dsp:cNvSpPr/>
      </dsp:nvSpPr>
      <dsp:spPr>
        <a:xfrm>
          <a:off x="2636949" y="1328632"/>
          <a:ext cx="91440" cy="762105"/>
        </a:xfrm>
        <a:custGeom>
          <a:avLst/>
          <a:gdLst/>
          <a:ahLst/>
          <a:cxnLst/>
          <a:rect l="0" t="0" r="0" b="0"/>
          <a:pathLst>
            <a:path>
              <a:moveTo>
                <a:pt x="45720" y="0"/>
              </a:moveTo>
              <a:lnTo>
                <a:pt x="46677" y="76210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87249B-EF67-4C1A-BB18-13A2BF4175BB}">
      <dsp:nvSpPr>
        <dsp:cNvPr id="0" name=""/>
        <dsp:cNvSpPr/>
      </dsp:nvSpPr>
      <dsp:spPr>
        <a:xfrm>
          <a:off x="2682669" y="1328632"/>
          <a:ext cx="755087" cy="1764820"/>
        </a:xfrm>
        <a:custGeom>
          <a:avLst/>
          <a:gdLst/>
          <a:ahLst/>
          <a:cxnLst/>
          <a:rect l="0" t="0" r="0" b="0"/>
          <a:pathLst>
            <a:path>
              <a:moveTo>
                <a:pt x="0" y="0"/>
              </a:moveTo>
              <a:lnTo>
                <a:pt x="0" y="1536335"/>
              </a:lnTo>
              <a:lnTo>
                <a:pt x="755087" y="1536335"/>
              </a:lnTo>
              <a:lnTo>
                <a:pt x="755087" y="176482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549045-F2BA-48B1-917C-15E5E5EC1F72}">
      <dsp:nvSpPr>
        <dsp:cNvPr id="0" name=""/>
        <dsp:cNvSpPr/>
      </dsp:nvSpPr>
      <dsp:spPr>
        <a:xfrm>
          <a:off x="1088022" y="1328632"/>
          <a:ext cx="1594647" cy="1764820"/>
        </a:xfrm>
        <a:custGeom>
          <a:avLst/>
          <a:gdLst/>
          <a:ahLst/>
          <a:cxnLst/>
          <a:rect l="0" t="0" r="0" b="0"/>
          <a:pathLst>
            <a:path>
              <a:moveTo>
                <a:pt x="1594647" y="0"/>
              </a:moveTo>
              <a:lnTo>
                <a:pt x="1594647" y="1536335"/>
              </a:lnTo>
              <a:lnTo>
                <a:pt x="0" y="1536335"/>
              </a:lnTo>
              <a:lnTo>
                <a:pt x="0" y="176482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5A59074-4A05-47E7-B800-E7896C66DE9E}">
      <dsp:nvSpPr>
        <dsp:cNvPr id="0" name=""/>
        <dsp:cNvSpPr/>
      </dsp:nvSpPr>
      <dsp:spPr>
        <a:xfrm>
          <a:off x="1594647" y="240610"/>
          <a:ext cx="2176044" cy="1088022"/>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Find the peaks using the </a:t>
          </a:r>
          <a:r>
            <a:rPr lang="en-US" sz="1900" kern="1200" dirty="0" err="1"/>
            <a:t>findpeaks</a:t>
          </a:r>
          <a:r>
            <a:rPr lang="en-US" sz="1900" kern="1200" dirty="0"/>
            <a:t>() command</a:t>
          </a:r>
        </a:p>
      </dsp:txBody>
      <dsp:txXfrm>
        <a:off x="1594647" y="240610"/>
        <a:ext cx="2176044" cy="1088022"/>
      </dsp:txXfrm>
    </dsp:sp>
    <dsp:sp modelId="{4E8D6629-8757-45C1-A87F-22248F4E5FCE}">
      <dsp:nvSpPr>
        <dsp:cNvPr id="0" name=""/>
        <dsp:cNvSpPr/>
      </dsp:nvSpPr>
      <dsp:spPr>
        <a:xfrm>
          <a:off x="0" y="3093452"/>
          <a:ext cx="2176044" cy="1088022"/>
        </a:xfrm>
        <a:prstGeom prst="rect">
          <a:avLst/>
        </a:prstGeom>
        <a:solidFill>
          <a:schemeClr val="accent4">
            <a:lumMod val="40000"/>
            <a:lumOff val="60000"/>
          </a:schemeClr>
        </a:solidFill>
        <a:ln>
          <a:solidFill>
            <a:schemeClr val="accent4">
              <a:lumMod val="60000"/>
              <a:lumOff val="40000"/>
            </a:schemeClr>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Finding the requested time intervals</a:t>
          </a:r>
        </a:p>
      </dsp:txBody>
      <dsp:txXfrm>
        <a:off x="0" y="3093452"/>
        <a:ext cx="2176044" cy="1088022"/>
      </dsp:txXfrm>
    </dsp:sp>
    <dsp:sp modelId="{211523A9-99C9-4D47-BA55-68D68771F54C}">
      <dsp:nvSpPr>
        <dsp:cNvPr id="0" name=""/>
        <dsp:cNvSpPr/>
      </dsp:nvSpPr>
      <dsp:spPr>
        <a:xfrm>
          <a:off x="2349734" y="3093452"/>
          <a:ext cx="2176044" cy="1088022"/>
        </a:xfrm>
        <a:prstGeom prst="rect">
          <a:avLst/>
        </a:prstGeom>
        <a:solidFill>
          <a:schemeClr val="accent4">
            <a:lumMod val="40000"/>
            <a:lumOff val="60000"/>
          </a:schemeClr>
        </a:solidFill>
        <a:ln>
          <a:solidFill>
            <a:schemeClr val="accent4">
              <a:lumMod val="60000"/>
              <a:lumOff val="40000"/>
            </a:schemeClr>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Comparing to normal values</a:t>
          </a:r>
        </a:p>
      </dsp:txBody>
      <dsp:txXfrm>
        <a:off x="2349734" y="3093452"/>
        <a:ext cx="2176044" cy="1088022"/>
      </dsp:txXfrm>
    </dsp:sp>
    <dsp:sp modelId="{6D943A58-1AD1-4E2C-BA53-B944B33BE43D}">
      <dsp:nvSpPr>
        <dsp:cNvPr id="0" name=""/>
        <dsp:cNvSpPr/>
      </dsp:nvSpPr>
      <dsp:spPr>
        <a:xfrm>
          <a:off x="507582" y="1546726"/>
          <a:ext cx="2176044" cy="1088022"/>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Labelling</a:t>
          </a:r>
        </a:p>
      </dsp:txBody>
      <dsp:txXfrm>
        <a:off x="507582" y="1546726"/>
        <a:ext cx="2176044" cy="108802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A59074-4A05-47E7-B800-E7896C66DE9E}">
      <dsp:nvSpPr>
        <dsp:cNvPr id="0" name=""/>
        <dsp:cNvSpPr/>
      </dsp:nvSpPr>
      <dsp:spPr>
        <a:xfrm>
          <a:off x="0" y="1618"/>
          <a:ext cx="2377133" cy="1053272"/>
        </a:xfrm>
        <a:prstGeom prst="rect">
          <a:avLst/>
        </a:prstGeom>
        <a:solidFill>
          <a:schemeClr val="accent5">
            <a:lumMod val="20000"/>
            <a:lumOff val="80000"/>
          </a:schemeClr>
        </a:solidFill>
        <a:ln>
          <a:solidFill>
            <a:schemeClr val="accent5">
              <a:lumMod val="60000"/>
              <a:lumOff val="40000"/>
            </a:schemeClr>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Apply a suitable filtering technique</a:t>
          </a:r>
        </a:p>
      </dsp:txBody>
      <dsp:txXfrm>
        <a:off x="0" y="1618"/>
        <a:ext cx="2377133" cy="105327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10D72A-6681-497D-9ACA-B5D181207B9D}">
      <dsp:nvSpPr>
        <dsp:cNvPr id="0" name=""/>
        <dsp:cNvSpPr/>
      </dsp:nvSpPr>
      <dsp:spPr>
        <a:xfrm>
          <a:off x="1346" y="344205"/>
          <a:ext cx="4727286" cy="3001826"/>
        </a:xfrm>
        <a:prstGeom prst="roundRect">
          <a:avLst>
            <a:gd name="adj" fmla="val 10000"/>
          </a:avLst>
        </a:prstGeom>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6350" cap="flat" cmpd="sng" algn="ctr">
          <a:solidFill>
            <a:schemeClr val="accent1"/>
          </a:solidFill>
          <a:prstDash val="solid"/>
          <a:miter lim="800000"/>
        </a:ln>
        <a:effectLst/>
      </dsp:spPr>
      <dsp:style>
        <a:lnRef idx="1">
          <a:schemeClr val="accent1"/>
        </a:lnRef>
        <a:fillRef idx="2">
          <a:schemeClr val="accent1"/>
        </a:fillRef>
        <a:effectRef idx="1">
          <a:schemeClr val="accent1"/>
        </a:effectRef>
        <a:fontRef idx="minor">
          <a:schemeClr val="dk1"/>
        </a:fontRef>
      </dsp:style>
    </dsp:sp>
    <dsp:sp modelId="{82B2610D-1C2F-44C1-BA9A-A1F974535A99}">
      <dsp:nvSpPr>
        <dsp:cNvPr id="0" name=""/>
        <dsp:cNvSpPr/>
      </dsp:nvSpPr>
      <dsp:spPr>
        <a:xfrm>
          <a:off x="526600" y="843196"/>
          <a:ext cx="4727286" cy="300182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US" sz="5400" kern="1200" dirty="0"/>
            <a:t>MATLAB</a:t>
          </a:r>
        </a:p>
      </dsp:txBody>
      <dsp:txXfrm>
        <a:off x="614520" y="931116"/>
        <a:ext cx="4551446" cy="2825986"/>
      </dsp:txXfrm>
    </dsp:sp>
    <dsp:sp modelId="{A8AC8569-6C22-4224-A778-9A1CD5921734}">
      <dsp:nvSpPr>
        <dsp:cNvPr id="0" name=""/>
        <dsp:cNvSpPr/>
      </dsp:nvSpPr>
      <dsp:spPr>
        <a:xfrm>
          <a:off x="5779141" y="344205"/>
          <a:ext cx="4727286" cy="3001826"/>
        </a:xfrm>
        <a:prstGeom prst="roundRect">
          <a:avLst>
            <a:gd name="adj" fmla="val 10000"/>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6350" cap="flat" cmpd="sng" algn="ctr">
          <a:solidFill>
            <a:schemeClr val="accent6"/>
          </a:solidFill>
          <a:prstDash val="solid"/>
          <a:miter lim="800000"/>
        </a:ln>
        <a:effectLst/>
      </dsp:spPr>
      <dsp:style>
        <a:lnRef idx="1">
          <a:schemeClr val="accent6"/>
        </a:lnRef>
        <a:fillRef idx="2">
          <a:schemeClr val="accent6"/>
        </a:fillRef>
        <a:effectRef idx="1">
          <a:schemeClr val="accent6"/>
        </a:effectRef>
        <a:fontRef idx="minor">
          <a:schemeClr val="dk1"/>
        </a:fontRef>
      </dsp:style>
    </dsp:sp>
    <dsp:sp modelId="{2D49793F-286E-4CF1-BBD9-F264BC60CAE6}">
      <dsp:nvSpPr>
        <dsp:cNvPr id="0" name=""/>
        <dsp:cNvSpPr/>
      </dsp:nvSpPr>
      <dsp:spPr>
        <a:xfrm>
          <a:off x="6304395" y="843196"/>
          <a:ext cx="4727286" cy="3001826"/>
        </a:xfrm>
        <a:prstGeom prst="roundRect">
          <a:avLst>
            <a:gd name="adj" fmla="val 10000"/>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The eight Sample Data gathered using ECG and digitized to 360 samples per second</a:t>
          </a:r>
        </a:p>
      </dsp:txBody>
      <dsp:txXfrm>
        <a:off x="6392315" y="931116"/>
        <a:ext cx="4551446" cy="282598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56520E-6E0D-4443-9E17-CEFCDAC5EE20}">
      <dsp:nvSpPr>
        <dsp:cNvPr id="0" name=""/>
        <dsp:cNvSpPr/>
      </dsp:nvSpPr>
      <dsp:spPr>
        <a:xfrm>
          <a:off x="1152" y="1648143"/>
          <a:ext cx="1075487" cy="1075487"/>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BB5B9B-877D-401D-A88A-E68518017B66}">
      <dsp:nvSpPr>
        <dsp:cNvPr id="0" name=""/>
        <dsp:cNvSpPr/>
      </dsp:nvSpPr>
      <dsp:spPr>
        <a:xfrm rot="17700000">
          <a:off x="380105" y="771401"/>
          <a:ext cx="1336949" cy="6443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0" rIns="0" bIns="0" numCol="1" spcCol="1270" anchor="ctr" anchorCtr="0">
          <a:noAutofit/>
        </a:bodyPr>
        <a:lstStyle/>
        <a:p>
          <a:pPr marL="0" lvl="0" indent="0" algn="l" defTabSz="711200">
            <a:lnSpc>
              <a:spcPct val="90000"/>
            </a:lnSpc>
            <a:spcBef>
              <a:spcPct val="0"/>
            </a:spcBef>
            <a:spcAft>
              <a:spcPct val="35000"/>
            </a:spcAft>
            <a:buNone/>
          </a:pPr>
          <a:r>
            <a:rPr lang="en-US" sz="1600" kern="1200" dirty="0"/>
            <a:t>Analysis</a:t>
          </a:r>
        </a:p>
      </dsp:txBody>
      <dsp:txXfrm>
        <a:off x="380105" y="771401"/>
        <a:ext cx="1336949" cy="644306"/>
      </dsp:txXfrm>
    </dsp:sp>
    <dsp:sp modelId="{5DFC852F-6517-4261-849D-276CC904F064}">
      <dsp:nvSpPr>
        <dsp:cNvPr id="0" name=""/>
        <dsp:cNvSpPr/>
      </dsp:nvSpPr>
      <dsp:spPr>
        <a:xfrm>
          <a:off x="1157649" y="1906763"/>
          <a:ext cx="558245" cy="558245"/>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5DE7E2-7469-4793-8C5F-963A530041EA}">
      <dsp:nvSpPr>
        <dsp:cNvPr id="0" name=""/>
        <dsp:cNvSpPr/>
      </dsp:nvSpPr>
      <dsp:spPr>
        <a:xfrm rot="17700000">
          <a:off x="496483" y="2683753"/>
          <a:ext cx="1156524" cy="557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3020" bIns="0" numCol="1" spcCol="1270" anchor="ctr" anchorCtr="0">
          <a:noAutofit/>
        </a:bodyPr>
        <a:lstStyle/>
        <a:p>
          <a:pPr marL="0" lvl="0" indent="0" algn="r" defTabSz="577850">
            <a:lnSpc>
              <a:spcPct val="90000"/>
            </a:lnSpc>
            <a:spcBef>
              <a:spcPct val="0"/>
            </a:spcBef>
            <a:spcAft>
              <a:spcPct val="35000"/>
            </a:spcAft>
            <a:buNone/>
          </a:pPr>
          <a:r>
            <a:rPr lang="en-US" sz="1300" kern="1200" dirty="0"/>
            <a:t>State the problem</a:t>
          </a:r>
        </a:p>
      </dsp:txBody>
      <dsp:txXfrm>
        <a:off x="496483" y="2683753"/>
        <a:ext cx="1156524" cy="557632"/>
      </dsp:txXfrm>
    </dsp:sp>
    <dsp:sp modelId="{C9808D6E-D50B-435E-910C-B31A56119C05}">
      <dsp:nvSpPr>
        <dsp:cNvPr id="0" name=""/>
        <dsp:cNvSpPr/>
      </dsp:nvSpPr>
      <dsp:spPr>
        <a:xfrm rot="17700000">
          <a:off x="1220536" y="1130386"/>
          <a:ext cx="1156524" cy="557632"/>
        </a:xfrm>
        <a:prstGeom prst="rect">
          <a:avLst/>
        </a:prstGeom>
        <a:noFill/>
        <a:ln>
          <a:noFill/>
        </a:ln>
        <a:effectLst/>
      </dsp:spPr>
      <dsp:style>
        <a:lnRef idx="0">
          <a:scrgbClr r="0" g="0" b="0"/>
        </a:lnRef>
        <a:fillRef idx="0">
          <a:scrgbClr r="0" g="0" b="0"/>
        </a:fillRef>
        <a:effectRef idx="0">
          <a:scrgbClr r="0" g="0" b="0"/>
        </a:effectRef>
        <a:fontRef idx="minor"/>
      </dsp:style>
    </dsp:sp>
    <dsp:sp modelId="{43E36847-181C-498B-B5A2-EE6DBD083F53}">
      <dsp:nvSpPr>
        <dsp:cNvPr id="0" name=""/>
        <dsp:cNvSpPr/>
      </dsp:nvSpPr>
      <dsp:spPr>
        <a:xfrm>
          <a:off x="1796818" y="1906763"/>
          <a:ext cx="558245" cy="558245"/>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B0A2BC-6061-4459-9CDC-C80C67775E53}">
      <dsp:nvSpPr>
        <dsp:cNvPr id="0" name=""/>
        <dsp:cNvSpPr/>
      </dsp:nvSpPr>
      <dsp:spPr>
        <a:xfrm rot="17700000">
          <a:off x="1135652" y="2683753"/>
          <a:ext cx="1156524" cy="557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3020" bIns="0" numCol="1" spcCol="1270" anchor="ctr" anchorCtr="0">
          <a:noAutofit/>
        </a:bodyPr>
        <a:lstStyle/>
        <a:p>
          <a:pPr marL="0" lvl="0" indent="0" algn="r" defTabSz="577850">
            <a:lnSpc>
              <a:spcPct val="90000"/>
            </a:lnSpc>
            <a:spcBef>
              <a:spcPct val="0"/>
            </a:spcBef>
            <a:spcAft>
              <a:spcPct val="35000"/>
            </a:spcAft>
            <a:buNone/>
          </a:pPr>
          <a:r>
            <a:rPr lang="en-US" sz="1300" kern="1200" dirty="0"/>
            <a:t>Requitements and Constraints </a:t>
          </a:r>
        </a:p>
      </dsp:txBody>
      <dsp:txXfrm>
        <a:off x="1135652" y="2683753"/>
        <a:ext cx="1156524" cy="557632"/>
      </dsp:txXfrm>
    </dsp:sp>
    <dsp:sp modelId="{8D99959A-AD46-4D76-919C-A54A5B8073E4}">
      <dsp:nvSpPr>
        <dsp:cNvPr id="0" name=""/>
        <dsp:cNvSpPr/>
      </dsp:nvSpPr>
      <dsp:spPr>
        <a:xfrm rot="17700000">
          <a:off x="1859705" y="1130386"/>
          <a:ext cx="1156524" cy="557632"/>
        </a:xfrm>
        <a:prstGeom prst="rect">
          <a:avLst/>
        </a:prstGeom>
        <a:noFill/>
        <a:ln>
          <a:noFill/>
        </a:ln>
        <a:effectLst/>
      </dsp:spPr>
      <dsp:style>
        <a:lnRef idx="0">
          <a:scrgbClr r="0" g="0" b="0"/>
        </a:lnRef>
        <a:fillRef idx="0">
          <a:scrgbClr r="0" g="0" b="0"/>
        </a:fillRef>
        <a:effectRef idx="0">
          <a:scrgbClr r="0" g="0" b="0"/>
        </a:effectRef>
        <a:fontRef idx="minor"/>
      </dsp:style>
    </dsp:sp>
    <dsp:sp modelId="{F86F6297-4ACD-4135-91FC-C66EB776E90D}">
      <dsp:nvSpPr>
        <dsp:cNvPr id="0" name=""/>
        <dsp:cNvSpPr/>
      </dsp:nvSpPr>
      <dsp:spPr>
        <a:xfrm>
          <a:off x="2436074" y="1648143"/>
          <a:ext cx="1075487" cy="1075487"/>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550F02-0E6B-490A-886E-C8325B3CEC68}">
      <dsp:nvSpPr>
        <dsp:cNvPr id="0" name=""/>
        <dsp:cNvSpPr/>
      </dsp:nvSpPr>
      <dsp:spPr>
        <a:xfrm rot="17700000">
          <a:off x="2815027" y="771401"/>
          <a:ext cx="1336949" cy="6443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0" rIns="0" bIns="0" numCol="1" spcCol="1270" anchor="ctr" anchorCtr="0">
          <a:noAutofit/>
        </a:bodyPr>
        <a:lstStyle/>
        <a:p>
          <a:pPr marL="0" lvl="0" indent="0" algn="l" defTabSz="711200">
            <a:lnSpc>
              <a:spcPct val="90000"/>
            </a:lnSpc>
            <a:spcBef>
              <a:spcPct val="0"/>
            </a:spcBef>
            <a:spcAft>
              <a:spcPct val="35000"/>
            </a:spcAft>
            <a:buNone/>
          </a:pPr>
          <a:r>
            <a:rPr lang="en-US" sz="1600" kern="1200" dirty="0"/>
            <a:t>Design</a:t>
          </a:r>
        </a:p>
      </dsp:txBody>
      <dsp:txXfrm>
        <a:off x="2815027" y="771401"/>
        <a:ext cx="1336949" cy="644306"/>
      </dsp:txXfrm>
    </dsp:sp>
    <dsp:sp modelId="{32F38D8E-7BC9-4F1B-A8BA-3EFF206AA98C}">
      <dsp:nvSpPr>
        <dsp:cNvPr id="0" name=""/>
        <dsp:cNvSpPr/>
      </dsp:nvSpPr>
      <dsp:spPr>
        <a:xfrm>
          <a:off x="3592570" y="1906763"/>
          <a:ext cx="558245" cy="558245"/>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0EF106-68D7-41B8-9DDF-29C0CC0F5013}">
      <dsp:nvSpPr>
        <dsp:cNvPr id="0" name=""/>
        <dsp:cNvSpPr/>
      </dsp:nvSpPr>
      <dsp:spPr>
        <a:xfrm rot="17700000">
          <a:off x="2931404" y="2683753"/>
          <a:ext cx="1156524" cy="557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3020" bIns="0" numCol="1" spcCol="1270" anchor="ctr" anchorCtr="0">
          <a:noAutofit/>
        </a:bodyPr>
        <a:lstStyle/>
        <a:p>
          <a:pPr marL="0" lvl="0" indent="0" algn="r" defTabSz="577850">
            <a:lnSpc>
              <a:spcPct val="90000"/>
            </a:lnSpc>
            <a:spcBef>
              <a:spcPct val="0"/>
            </a:spcBef>
            <a:spcAft>
              <a:spcPct val="35000"/>
            </a:spcAft>
            <a:buNone/>
          </a:pPr>
          <a:r>
            <a:rPr lang="en-US" sz="1300" kern="1200" dirty="0"/>
            <a:t>Brainstorm possible solutions</a:t>
          </a:r>
        </a:p>
      </dsp:txBody>
      <dsp:txXfrm>
        <a:off x="2931404" y="2683753"/>
        <a:ext cx="1156524" cy="557632"/>
      </dsp:txXfrm>
    </dsp:sp>
    <dsp:sp modelId="{CCC99CFB-2D75-4C49-86D1-AC8457F38F6B}">
      <dsp:nvSpPr>
        <dsp:cNvPr id="0" name=""/>
        <dsp:cNvSpPr/>
      </dsp:nvSpPr>
      <dsp:spPr>
        <a:xfrm rot="17700000">
          <a:off x="3655457" y="1130386"/>
          <a:ext cx="1156524" cy="557632"/>
        </a:xfrm>
        <a:prstGeom prst="rect">
          <a:avLst/>
        </a:prstGeom>
        <a:noFill/>
        <a:ln>
          <a:noFill/>
        </a:ln>
        <a:effectLst/>
      </dsp:spPr>
      <dsp:style>
        <a:lnRef idx="0">
          <a:scrgbClr r="0" g="0" b="0"/>
        </a:lnRef>
        <a:fillRef idx="0">
          <a:scrgbClr r="0" g="0" b="0"/>
        </a:fillRef>
        <a:effectRef idx="0">
          <a:scrgbClr r="0" g="0" b="0"/>
        </a:effectRef>
        <a:fontRef idx="minor"/>
      </dsp:style>
    </dsp:sp>
    <dsp:sp modelId="{B68163FD-6911-45FC-8450-4C0379A95379}">
      <dsp:nvSpPr>
        <dsp:cNvPr id="0" name=""/>
        <dsp:cNvSpPr/>
      </dsp:nvSpPr>
      <dsp:spPr>
        <a:xfrm>
          <a:off x="4231740" y="1906763"/>
          <a:ext cx="558245" cy="558245"/>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8B762D-048A-4973-ABE8-17065EFEBB25}">
      <dsp:nvSpPr>
        <dsp:cNvPr id="0" name=""/>
        <dsp:cNvSpPr/>
      </dsp:nvSpPr>
      <dsp:spPr>
        <a:xfrm rot="17700000">
          <a:off x="3570574" y="2683753"/>
          <a:ext cx="1156524" cy="557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3020" bIns="0" numCol="1" spcCol="1270" anchor="ctr" anchorCtr="0">
          <a:noAutofit/>
        </a:bodyPr>
        <a:lstStyle/>
        <a:p>
          <a:pPr marL="0" lvl="0" indent="0" algn="r" defTabSz="577850">
            <a:lnSpc>
              <a:spcPct val="90000"/>
            </a:lnSpc>
            <a:spcBef>
              <a:spcPct val="0"/>
            </a:spcBef>
            <a:spcAft>
              <a:spcPct val="35000"/>
            </a:spcAft>
            <a:buNone/>
          </a:pPr>
          <a:r>
            <a:rPr lang="en-US" sz="1300" kern="1200" dirty="0"/>
            <a:t>Design the chosen Solution</a:t>
          </a:r>
        </a:p>
      </dsp:txBody>
      <dsp:txXfrm>
        <a:off x="3570574" y="2683753"/>
        <a:ext cx="1156524" cy="557632"/>
      </dsp:txXfrm>
    </dsp:sp>
    <dsp:sp modelId="{2B6E337C-51CF-473B-8F07-3C7194CD5A55}">
      <dsp:nvSpPr>
        <dsp:cNvPr id="0" name=""/>
        <dsp:cNvSpPr/>
      </dsp:nvSpPr>
      <dsp:spPr>
        <a:xfrm rot="17700000">
          <a:off x="4294627" y="1130386"/>
          <a:ext cx="1156524" cy="557632"/>
        </a:xfrm>
        <a:prstGeom prst="rect">
          <a:avLst/>
        </a:prstGeom>
        <a:noFill/>
        <a:ln>
          <a:noFill/>
        </a:ln>
        <a:effectLst/>
      </dsp:spPr>
      <dsp:style>
        <a:lnRef idx="0">
          <a:scrgbClr r="0" g="0" b="0"/>
        </a:lnRef>
        <a:fillRef idx="0">
          <a:scrgbClr r="0" g="0" b="0"/>
        </a:fillRef>
        <a:effectRef idx="0">
          <a:scrgbClr r="0" g="0" b="0"/>
        </a:effectRef>
        <a:fontRef idx="minor"/>
      </dsp:style>
    </dsp:sp>
    <dsp:sp modelId="{3FF588E7-80FA-48D2-93A3-AFD7F11F072E}">
      <dsp:nvSpPr>
        <dsp:cNvPr id="0" name=""/>
        <dsp:cNvSpPr/>
      </dsp:nvSpPr>
      <dsp:spPr>
        <a:xfrm>
          <a:off x="4870995" y="1648143"/>
          <a:ext cx="1075487" cy="1075487"/>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1BA24E-C68E-410E-B0E6-043AEC5C6337}">
      <dsp:nvSpPr>
        <dsp:cNvPr id="0" name=""/>
        <dsp:cNvSpPr/>
      </dsp:nvSpPr>
      <dsp:spPr>
        <a:xfrm rot="17700000">
          <a:off x="5249948" y="771401"/>
          <a:ext cx="1336949" cy="6443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0" rIns="0" bIns="0" numCol="1" spcCol="1270" anchor="ctr" anchorCtr="0">
          <a:noAutofit/>
        </a:bodyPr>
        <a:lstStyle/>
        <a:p>
          <a:pPr marL="0" lvl="0" indent="0" algn="l" defTabSz="711200">
            <a:lnSpc>
              <a:spcPct val="90000"/>
            </a:lnSpc>
            <a:spcBef>
              <a:spcPct val="0"/>
            </a:spcBef>
            <a:spcAft>
              <a:spcPct val="35000"/>
            </a:spcAft>
            <a:buNone/>
          </a:pPr>
          <a:r>
            <a:rPr lang="en-US" sz="1600" kern="1200" dirty="0"/>
            <a:t>Development</a:t>
          </a:r>
        </a:p>
      </dsp:txBody>
      <dsp:txXfrm>
        <a:off x="5249948" y="771401"/>
        <a:ext cx="1336949" cy="644306"/>
      </dsp:txXfrm>
    </dsp:sp>
    <dsp:sp modelId="{8920BA92-6573-419F-AE6C-C21E9E2E7F96}">
      <dsp:nvSpPr>
        <dsp:cNvPr id="0" name=""/>
        <dsp:cNvSpPr/>
      </dsp:nvSpPr>
      <dsp:spPr>
        <a:xfrm>
          <a:off x="6027492" y="1906763"/>
          <a:ext cx="558245" cy="558245"/>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2EB2E0-7317-4986-B769-03A410D273ED}">
      <dsp:nvSpPr>
        <dsp:cNvPr id="0" name=""/>
        <dsp:cNvSpPr/>
      </dsp:nvSpPr>
      <dsp:spPr>
        <a:xfrm rot="17700000">
          <a:off x="5366326" y="2683753"/>
          <a:ext cx="1156524" cy="557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3020" bIns="0" numCol="1" spcCol="1270" anchor="ctr" anchorCtr="0">
          <a:noAutofit/>
        </a:bodyPr>
        <a:lstStyle/>
        <a:p>
          <a:pPr marL="0" lvl="0" indent="0" algn="r" defTabSz="577850">
            <a:lnSpc>
              <a:spcPct val="90000"/>
            </a:lnSpc>
            <a:spcBef>
              <a:spcPct val="0"/>
            </a:spcBef>
            <a:spcAft>
              <a:spcPct val="35000"/>
            </a:spcAft>
            <a:buNone/>
          </a:pPr>
          <a:r>
            <a:rPr lang="en-US" sz="1300" kern="1200" dirty="0"/>
            <a:t> Create a prototype</a:t>
          </a:r>
        </a:p>
      </dsp:txBody>
      <dsp:txXfrm>
        <a:off x="5366326" y="2683753"/>
        <a:ext cx="1156524" cy="557632"/>
      </dsp:txXfrm>
    </dsp:sp>
    <dsp:sp modelId="{F3C542CD-0B63-4128-BC4E-067483CF2C34}">
      <dsp:nvSpPr>
        <dsp:cNvPr id="0" name=""/>
        <dsp:cNvSpPr/>
      </dsp:nvSpPr>
      <dsp:spPr>
        <a:xfrm rot="17700000">
          <a:off x="6090379" y="1130386"/>
          <a:ext cx="1156524" cy="557632"/>
        </a:xfrm>
        <a:prstGeom prst="rect">
          <a:avLst/>
        </a:prstGeom>
        <a:noFill/>
        <a:ln>
          <a:noFill/>
        </a:ln>
        <a:effectLst/>
      </dsp:spPr>
      <dsp:style>
        <a:lnRef idx="0">
          <a:scrgbClr r="0" g="0" b="0"/>
        </a:lnRef>
        <a:fillRef idx="0">
          <a:scrgbClr r="0" g="0" b="0"/>
        </a:fillRef>
        <a:effectRef idx="0">
          <a:scrgbClr r="0" g="0" b="0"/>
        </a:effectRef>
        <a:fontRef idx="minor"/>
      </dsp:style>
    </dsp:sp>
    <dsp:sp modelId="{58E0F8F0-EA92-4135-9C42-CE7E585753A8}">
      <dsp:nvSpPr>
        <dsp:cNvPr id="0" name=""/>
        <dsp:cNvSpPr/>
      </dsp:nvSpPr>
      <dsp:spPr>
        <a:xfrm>
          <a:off x="6666661" y="1906763"/>
          <a:ext cx="558245" cy="558245"/>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49EA26-FF3F-4580-B36E-60B018D4DF8B}">
      <dsp:nvSpPr>
        <dsp:cNvPr id="0" name=""/>
        <dsp:cNvSpPr/>
      </dsp:nvSpPr>
      <dsp:spPr>
        <a:xfrm rot="17700000">
          <a:off x="6005495" y="2683753"/>
          <a:ext cx="1156524" cy="557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3020" bIns="0" numCol="1" spcCol="1270" anchor="ctr" anchorCtr="0">
          <a:noAutofit/>
        </a:bodyPr>
        <a:lstStyle/>
        <a:p>
          <a:pPr marL="0" lvl="0" indent="0" algn="r" defTabSz="577850">
            <a:lnSpc>
              <a:spcPct val="90000"/>
            </a:lnSpc>
            <a:spcBef>
              <a:spcPct val="0"/>
            </a:spcBef>
            <a:spcAft>
              <a:spcPct val="35000"/>
            </a:spcAft>
            <a:buNone/>
          </a:pPr>
          <a:r>
            <a:rPr lang="en-US" sz="1300" kern="1200" dirty="0"/>
            <a:t>Test the prototype</a:t>
          </a:r>
        </a:p>
      </dsp:txBody>
      <dsp:txXfrm>
        <a:off x="6005495" y="2683753"/>
        <a:ext cx="1156524" cy="557632"/>
      </dsp:txXfrm>
    </dsp:sp>
    <dsp:sp modelId="{E215F76F-0079-489B-B2CB-57C9665FBDCC}">
      <dsp:nvSpPr>
        <dsp:cNvPr id="0" name=""/>
        <dsp:cNvSpPr/>
      </dsp:nvSpPr>
      <dsp:spPr>
        <a:xfrm rot="17700000">
          <a:off x="6729548" y="1130386"/>
          <a:ext cx="1156524" cy="557632"/>
        </a:xfrm>
        <a:prstGeom prst="rect">
          <a:avLst/>
        </a:prstGeom>
        <a:noFill/>
        <a:ln>
          <a:noFill/>
        </a:ln>
        <a:effectLst/>
      </dsp:spPr>
      <dsp:style>
        <a:lnRef idx="0">
          <a:scrgbClr r="0" g="0" b="0"/>
        </a:lnRef>
        <a:fillRef idx="0">
          <a:scrgbClr r="0" g="0" b="0"/>
        </a:fillRef>
        <a:effectRef idx="0">
          <a:scrgbClr r="0" g="0" b="0"/>
        </a:effectRef>
        <a:fontRef idx="minor"/>
      </dsp:style>
    </dsp:sp>
    <dsp:sp modelId="{F4FDD749-05B0-47BA-9358-E0EBB4D781AC}">
      <dsp:nvSpPr>
        <dsp:cNvPr id="0" name=""/>
        <dsp:cNvSpPr/>
      </dsp:nvSpPr>
      <dsp:spPr>
        <a:xfrm>
          <a:off x="7305831" y="1906763"/>
          <a:ext cx="558245" cy="558245"/>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F1087D-D02B-45E6-8B6A-21C1C34CFE06}">
      <dsp:nvSpPr>
        <dsp:cNvPr id="0" name=""/>
        <dsp:cNvSpPr/>
      </dsp:nvSpPr>
      <dsp:spPr>
        <a:xfrm rot="17700000">
          <a:off x="6644665" y="2683753"/>
          <a:ext cx="1156524" cy="557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3020" bIns="0" numCol="1" spcCol="1270" anchor="ctr" anchorCtr="0">
          <a:noAutofit/>
        </a:bodyPr>
        <a:lstStyle/>
        <a:p>
          <a:pPr marL="0" lvl="0" indent="0" algn="r" defTabSz="577850">
            <a:lnSpc>
              <a:spcPct val="90000"/>
            </a:lnSpc>
            <a:spcBef>
              <a:spcPct val="0"/>
            </a:spcBef>
            <a:spcAft>
              <a:spcPct val="35000"/>
            </a:spcAft>
            <a:buNone/>
          </a:pPr>
          <a:r>
            <a:rPr lang="en-US" sz="1300" kern="1200" dirty="0"/>
            <a:t>Re-design if required</a:t>
          </a:r>
        </a:p>
      </dsp:txBody>
      <dsp:txXfrm>
        <a:off x="6644665" y="2683753"/>
        <a:ext cx="1156524" cy="557632"/>
      </dsp:txXfrm>
    </dsp:sp>
    <dsp:sp modelId="{56C8AD3D-E3D2-47B4-8E69-9C588DC5C2C0}">
      <dsp:nvSpPr>
        <dsp:cNvPr id="0" name=""/>
        <dsp:cNvSpPr/>
      </dsp:nvSpPr>
      <dsp:spPr>
        <a:xfrm rot="17700000">
          <a:off x="7368718" y="1130386"/>
          <a:ext cx="1156524" cy="557632"/>
        </a:xfrm>
        <a:prstGeom prst="rect">
          <a:avLst/>
        </a:prstGeom>
        <a:noFill/>
        <a:ln>
          <a:noFill/>
        </a:ln>
        <a:effectLst/>
      </dsp:spPr>
      <dsp:style>
        <a:lnRef idx="0">
          <a:scrgbClr r="0" g="0" b="0"/>
        </a:lnRef>
        <a:fillRef idx="0">
          <a:scrgbClr r="0" g="0" b="0"/>
        </a:fillRef>
        <a:effectRef idx="0">
          <a:scrgbClr r="0" g="0" b="0"/>
        </a:effectRef>
        <a:fontRef idx="minor"/>
      </dsp:style>
    </dsp:sp>
    <dsp:sp modelId="{82F44D61-688F-4B2F-B4B3-4E2950F9970D}">
      <dsp:nvSpPr>
        <dsp:cNvPr id="0" name=""/>
        <dsp:cNvSpPr/>
      </dsp:nvSpPr>
      <dsp:spPr>
        <a:xfrm>
          <a:off x="7945086" y="1648143"/>
          <a:ext cx="1075487" cy="1075487"/>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38D23F-DF7D-49B5-9872-20244A140247}">
      <dsp:nvSpPr>
        <dsp:cNvPr id="0" name=""/>
        <dsp:cNvSpPr/>
      </dsp:nvSpPr>
      <dsp:spPr>
        <a:xfrm rot="17700000">
          <a:off x="8324039" y="771401"/>
          <a:ext cx="1336949" cy="6443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0" rIns="0" bIns="0" numCol="1" spcCol="1270" anchor="ctr" anchorCtr="0">
          <a:noAutofit/>
        </a:bodyPr>
        <a:lstStyle/>
        <a:p>
          <a:pPr marL="0" lvl="0" indent="0" algn="l" defTabSz="711200">
            <a:lnSpc>
              <a:spcPct val="90000"/>
            </a:lnSpc>
            <a:spcBef>
              <a:spcPct val="0"/>
            </a:spcBef>
            <a:spcAft>
              <a:spcPct val="35000"/>
            </a:spcAft>
            <a:buNone/>
          </a:pPr>
          <a:r>
            <a:rPr lang="en-US" sz="1600" kern="1200" dirty="0"/>
            <a:t>Communicate the Results </a:t>
          </a:r>
        </a:p>
      </dsp:txBody>
      <dsp:txXfrm>
        <a:off x="8324039" y="771401"/>
        <a:ext cx="1336949" cy="644306"/>
      </dsp:txXfrm>
    </dsp:sp>
    <dsp:sp modelId="{101B43CD-B507-4882-83BE-8D4E99E8D4E7}">
      <dsp:nvSpPr>
        <dsp:cNvPr id="0" name=""/>
        <dsp:cNvSpPr/>
      </dsp:nvSpPr>
      <dsp:spPr>
        <a:xfrm>
          <a:off x="9101583" y="1906763"/>
          <a:ext cx="558245" cy="558245"/>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681F81-3F70-4D89-ACCA-01021973E8FC}">
      <dsp:nvSpPr>
        <dsp:cNvPr id="0" name=""/>
        <dsp:cNvSpPr/>
      </dsp:nvSpPr>
      <dsp:spPr>
        <a:xfrm rot="17700000">
          <a:off x="8440417" y="2683753"/>
          <a:ext cx="1156524" cy="557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3020" bIns="0" numCol="1" spcCol="1270" anchor="ctr" anchorCtr="0">
          <a:noAutofit/>
        </a:bodyPr>
        <a:lstStyle/>
        <a:p>
          <a:pPr marL="0" lvl="0" indent="0" algn="r" defTabSz="577850">
            <a:lnSpc>
              <a:spcPct val="90000"/>
            </a:lnSpc>
            <a:spcBef>
              <a:spcPct val="0"/>
            </a:spcBef>
            <a:spcAft>
              <a:spcPct val="35000"/>
            </a:spcAft>
            <a:buNone/>
          </a:pPr>
          <a:r>
            <a:rPr lang="en-US" sz="1300" kern="1200" dirty="0"/>
            <a:t>Record the demo Video</a:t>
          </a:r>
        </a:p>
      </dsp:txBody>
      <dsp:txXfrm>
        <a:off x="8440417" y="2683753"/>
        <a:ext cx="1156524" cy="557632"/>
      </dsp:txXfrm>
    </dsp:sp>
    <dsp:sp modelId="{61806C10-2A60-4067-9B26-BECC298F2C24}">
      <dsp:nvSpPr>
        <dsp:cNvPr id="0" name=""/>
        <dsp:cNvSpPr/>
      </dsp:nvSpPr>
      <dsp:spPr>
        <a:xfrm rot="17700000">
          <a:off x="9164470" y="1130386"/>
          <a:ext cx="1156524" cy="557632"/>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48E568-EF59-4B53-B6E9-367251CA4DB7}">
      <dsp:nvSpPr>
        <dsp:cNvPr id="0" name=""/>
        <dsp:cNvSpPr/>
      </dsp:nvSpPr>
      <dsp:spPr>
        <a:xfrm>
          <a:off x="181692" y="387542"/>
          <a:ext cx="1320099" cy="132009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EDACF6-829C-4228-8C66-BC86CE12EC38}">
      <dsp:nvSpPr>
        <dsp:cNvPr id="0" name=""/>
        <dsp:cNvSpPr/>
      </dsp:nvSpPr>
      <dsp:spPr>
        <a:xfrm>
          <a:off x="458912" y="664763"/>
          <a:ext cx="765657" cy="7656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CF0EEE-F2B8-468F-8933-9D24C4802808}">
      <dsp:nvSpPr>
        <dsp:cNvPr id="0" name=""/>
        <dsp:cNvSpPr/>
      </dsp:nvSpPr>
      <dsp:spPr>
        <a:xfrm>
          <a:off x="1784669" y="387542"/>
          <a:ext cx="3111662" cy="1320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ECG explained</a:t>
          </a:r>
        </a:p>
      </dsp:txBody>
      <dsp:txXfrm>
        <a:off x="1784669" y="387542"/>
        <a:ext cx="3111662" cy="1320099"/>
      </dsp:txXfrm>
    </dsp:sp>
    <dsp:sp modelId="{9FA225F2-87E1-4D45-BF37-2D40C7719F83}">
      <dsp:nvSpPr>
        <dsp:cNvPr id="0" name=""/>
        <dsp:cNvSpPr/>
      </dsp:nvSpPr>
      <dsp:spPr>
        <a:xfrm>
          <a:off x="5438515" y="387542"/>
          <a:ext cx="1320099" cy="132009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BF61F2-45C2-4B68-9760-5819566B8701}">
      <dsp:nvSpPr>
        <dsp:cNvPr id="0" name=""/>
        <dsp:cNvSpPr/>
      </dsp:nvSpPr>
      <dsp:spPr>
        <a:xfrm>
          <a:off x="5715736" y="664763"/>
          <a:ext cx="765657" cy="7656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CD1AC9-E2F4-4451-84A4-88AE4599762A}">
      <dsp:nvSpPr>
        <dsp:cNvPr id="0" name=""/>
        <dsp:cNvSpPr/>
      </dsp:nvSpPr>
      <dsp:spPr>
        <a:xfrm>
          <a:off x="7041492" y="387542"/>
          <a:ext cx="3111662" cy="1320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Heartrate conversions</a:t>
          </a:r>
        </a:p>
      </dsp:txBody>
      <dsp:txXfrm>
        <a:off x="7041492" y="387542"/>
        <a:ext cx="3111662" cy="1320099"/>
      </dsp:txXfrm>
    </dsp:sp>
    <dsp:sp modelId="{D68B7E46-6BCC-426D-B2E1-F2D6E16ABE07}">
      <dsp:nvSpPr>
        <dsp:cNvPr id="0" name=""/>
        <dsp:cNvSpPr/>
      </dsp:nvSpPr>
      <dsp:spPr>
        <a:xfrm>
          <a:off x="181692" y="2407158"/>
          <a:ext cx="1320099" cy="132009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810ABD-CC9A-4EED-A17D-EDB7B22E7AAE}">
      <dsp:nvSpPr>
        <dsp:cNvPr id="0" name=""/>
        <dsp:cNvSpPr/>
      </dsp:nvSpPr>
      <dsp:spPr>
        <a:xfrm>
          <a:off x="458912" y="2684378"/>
          <a:ext cx="765657" cy="7656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C8D2FE-17F3-44E5-B29B-95B9A39CCB5D}">
      <dsp:nvSpPr>
        <dsp:cNvPr id="0" name=""/>
        <dsp:cNvSpPr/>
      </dsp:nvSpPr>
      <dsp:spPr>
        <a:xfrm>
          <a:off x="1784669" y="2407158"/>
          <a:ext cx="3111662" cy="1320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Filtering techniques</a:t>
          </a:r>
        </a:p>
      </dsp:txBody>
      <dsp:txXfrm>
        <a:off x="1784669" y="2407158"/>
        <a:ext cx="3111662" cy="1320099"/>
      </dsp:txXfrm>
    </dsp:sp>
    <dsp:sp modelId="{B9811A64-DC24-48DF-ACD7-B6E1455E5F7A}">
      <dsp:nvSpPr>
        <dsp:cNvPr id="0" name=""/>
        <dsp:cNvSpPr/>
      </dsp:nvSpPr>
      <dsp:spPr>
        <a:xfrm>
          <a:off x="5438515" y="2407158"/>
          <a:ext cx="1320099" cy="132009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C9B0AB-BC86-4222-BC0F-2C14215F3002}">
      <dsp:nvSpPr>
        <dsp:cNvPr id="0" name=""/>
        <dsp:cNvSpPr/>
      </dsp:nvSpPr>
      <dsp:spPr>
        <a:xfrm>
          <a:off x="5715736" y="2684378"/>
          <a:ext cx="765657" cy="7656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1B9B98-D4DF-4BCE-A9E0-12E2B38FE374}">
      <dsp:nvSpPr>
        <dsp:cNvPr id="0" name=""/>
        <dsp:cNvSpPr/>
      </dsp:nvSpPr>
      <dsp:spPr>
        <a:xfrm>
          <a:off x="7041492" y="2407158"/>
          <a:ext cx="3111662" cy="1320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Points Identifications &amp; Labeling </a:t>
          </a:r>
        </a:p>
      </dsp:txBody>
      <dsp:txXfrm>
        <a:off x="7041492" y="2407158"/>
        <a:ext cx="3111662" cy="13200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48E568-EF59-4B53-B6E9-367251CA4DB7}">
      <dsp:nvSpPr>
        <dsp:cNvPr id="0" name=""/>
        <dsp:cNvSpPr/>
      </dsp:nvSpPr>
      <dsp:spPr>
        <a:xfrm>
          <a:off x="181692" y="387542"/>
          <a:ext cx="1320099" cy="132009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EDACF6-829C-4228-8C66-BC86CE12EC38}">
      <dsp:nvSpPr>
        <dsp:cNvPr id="0" name=""/>
        <dsp:cNvSpPr/>
      </dsp:nvSpPr>
      <dsp:spPr>
        <a:xfrm>
          <a:off x="458912" y="664763"/>
          <a:ext cx="765657" cy="7656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CF0EEE-F2B8-468F-8933-9D24C4802808}">
      <dsp:nvSpPr>
        <dsp:cNvPr id="0" name=""/>
        <dsp:cNvSpPr/>
      </dsp:nvSpPr>
      <dsp:spPr>
        <a:xfrm>
          <a:off x="1784669" y="387542"/>
          <a:ext cx="3111662" cy="1320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ECG explained</a:t>
          </a:r>
        </a:p>
      </dsp:txBody>
      <dsp:txXfrm>
        <a:off x="1784669" y="387542"/>
        <a:ext cx="3111662" cy="1320099"/>
      </dsp:txXfrm>
    </dsp:sp>
    <dsp:sp modelId="{9FA225F2-87E1-4D45-BF37-2D40C7719F83}">
      <dsp:nvSpPr>
        <dsp:cNvPr id="0" name=""/>
        <dsp:cNvSpPr/>
      </dsp:nvSpPr>
      <dsp:spPr>
        <a:xfrm>
          <a:off x="5438515" y="387542"/>
          <a:ext cx="1320099" cy="132009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BF61F2-45C2-4B68-9760-5819566B8701}">
      <dsp:nvSpPr>
        <dsp:cNvPr id="0" name=""/>
        <dsp:cNvSpPr/>
      </dsp:nvSpPr>
      <dsp:spPr>
        <a:xfrm>
          <a:off x="5715736" y="664763"/>
          <a:ext cx="765657" cy="7656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CD1AC9-E2F4-4451-84A4-88AE4599762A}">
      <dsp:nvSpPr>
        <dsp:cNvPr id="0" name=""/>
        <dsp:cNvSpPr/>
      </dsp:nvSpPr>
      <dsp:spPr>
        <a:xfrm>
          <a:off x="7041492" y="387542"/>
          <a:ext cx="3111662" cy="1320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Heartrate and time conversions</a:t>
          </a:r>
        </a:p>
      </dsp:txBody>
      <dsp:txXfrm>
        <a:off x="7041492" y="387542"/>
        <a:ext cx="3111662" cy="1320099"/>
      </dsp:txXfrm>
    </dsp:sp>
    <dsp:sp modelId="{D68B7E46-6BCC-426D-B2E1-F2D6E16ABE07}">
      <dsp:nvSpPr>
        <dsp:cNvPr id="0" name=""/>
        <dsp:cNvSpPr/>
      </dsp:nvSpPr>
      <dsp:spPr>
        <a:xfrm>
          <a:off x="181692" y="2407158"/>
          <a:ext cx="1320099" cy="132009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810ABD-CC9A-4EED-A17D-EDB7B22E7AAE}">
      <dsp:nvSpPr>
        <dsp:cNvPr id="0" name=""/>
        <dsp:cNvSpPr/>
      </dsp:nvSpPr>
      <dsp:spPr>
        <a:xfrm>
          <a:off x="458912" y="2684378"/>
          <a:ext cx="765657" cy="7656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C8D2FE-17F3-44E5-B29B-95B9A39CCB5D}">
      <dsp:nvSpPr>
        <dsp:cNvPr id="0" name=""/>
        <dsp:cNvSpPr/>
      </dsp:nvSpPr>
      <dsp:spPr>
        <a:xfrm>
          <a:off x="1784669" y="2407158"/>
          <a:ext cx="3111662" cy="1320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Filtering techniques</a:t>
          </a:r>
        </a:p>
      </dsp:txBody>
      <dsp:txXfrm>
        <a:off x="1784669" y="2407158"/>
        <a:ext cx="3111662" cy="1320099"/>
      </dsp:txXfrm>
    </dsp:sp>
    <dsp:sp modelId="{B9811A64-DC24-48DF-ACD7-B6E1455E5F7A}">
      <dsp:nvSpPr>
        <dsp:cNvPr id="0" name=""/>
        <dsp:cNvSpPr/>
      </dsp:nvSpPr>
      <dsp:spPr>
        <a:xfrm>
          <a:off x="5438515" y="2407158"/>
          <a:ext cx="1320099" cy="132009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C9B0AB-BC86-4222-BC0F-2C14215F3002}">
      <dsp:nvSpPr>
        <dsp:cNvPr id="0" name=""/>
        <dsp:cNvSpPr/>
      </dsp:nvSpPr>
      <dsp:spPr>
        <a:xfrm>
          <a:off x="5715736" y="2684378"/>
          <a:ext cx="765657" cy="7656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1B9B98-D4DF-4BCE-A9E0-12E2B38FE374}">
      <dsp:nvSpPr>
        <dsp:cNvPr id="0" name=""/>
        <dsp:cNvSpPr/>
      </dsp:nvSpPr>
      <dsp:spPr>
        <a:xfrm>
          <a:off x="7041492" y="2407158"/>
          <a:ext cx="3111662" cy="1320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Points Identifications &amp; Labeling </a:t>
          </a:r>
        </a:p>
      </dsp:txBody>
      <dsp:txXfrm>
        <a:off x="7041492" y="2407158"/>
        <a:ext cx="3111662" cy="13200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48E568-EF59-4B53-B6E9-367251CA4DB7}">
      <dsp:nvSpPr>
        <dsp:cNvPr id="0" name=""/>
        <dsp:cNvSpPr/>
      </dsp:nvSpPr>
      <dsp:spPr>
        <a:xfrm>
          <a:off x="181692" y="387542"/>
          <a:ext cx="1320099" cy="132009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EDACF6-829C-4228-8C66-BC86CE12EC38}">
      <dsp:nvSpPr>
        <dsp:cNvPr id="0" name=""/>
        <dsp:cNvSpPr/>
      </dsp:nvSpPr>
      <dsp:spPr>
        <a:xfrm>
          <a:off x="458912" y="664763"/>
          <a:ext cx="765657" cy="7656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CF0EEE-F2B8-468F-8933-9D24C4802808}">
      <dsp:nvSpPr>
        <dsp:cNvPr id="0" name=""/>
        <dsp:cNvSpPr/>
      </dsp:nvSpPr>
      <dsp:spPr>
        <a:xfrm>
          <a:off x="1784669" y="387542"/>
          <a:ext cx="3111662" cy="1320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ECG explained</a:t>
          </a:r>
        </a:p>
      </dsp:txBody>
      <dsp:txXfrm>
        <a:off x="1784669" y="387542"/>
        <a:ext cx="3111662" cy="1320099"/>
      </dsp:txXfrm>
    </dsp:sp>
    <dsp:sp modelId="{9FA225F2-87E1-4D45-BF37-2D40C7719F83}">
      <dsp:nvSpPr>
        <dsp:cNvPr id="0" name=""/>
        <dsp:cNvSpPr/>
      </dsp:nvSpPr>
      <dsp:spPr>
        <a:xfrm>
          <a:off x="5438515" y="387542"/>
          <a:ext cx="1320099" cy="132009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BF61F2-45C2-4B68-9760-5819566B8701}">
      <dsp:nvSpPr>
        <dsp:cNvPr id="0" name=""/>
        <dsp:cNvSpPr/>
      </dsp:nvSpPr>
      <dsp:spPr>
        <a:xfrm>
          <a:off x="5715736" y="664763"/>
          <a:ext cx="765657" cy="7656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CD1AC9-E2F4-4451-84A4-88AE4599762A}">
      <dsp:nvSpPr>
        <dsp:cNvPr id="0" name=""/>
        <dsp:cNvSpPr/>
      </dsp:nvSpPr>
      <dsp:spPr>
        <a:xfrm>
          <a:off x="7041492" y="387542"/>
          <a:ext cx="3111662" cy="1320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Heartrate and time conversions</a:t>
          </a:r>
        </a:p>
      </dsp:txBody>
      <dsp:txXfrm>
        <a:off x="7041492" y="387542"/>
        <a:ext cx="3111662" cy="1320099"/>
      </dsp:txXfrm>
    </dsp:sp>
    <dsp:sp modelId="{D68B7E46-6BCC-426D-B2E1-F2D6E16ABE07}">
      <dsp:nvSpPr>
        <dsp:cNvPr id="0" name=""/>
        <dsp:cNvSpPr/>
      </dsp:nvSpPr>
      <dsp:spPr>
        <a:xfrm>
          <a:off x="181692" y="2407158"/>
          <a:ext cx="1320099" cy="132009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810ABD-CC9A-4EED-A17D-EDB7B22E7AAE}">
      <dsp:nvSpPr>
        <dsp:cNvPr id="0" name=""/>
        <dsp:cNvSpPr/>
      </dsp:nvSpPr>
      <dsp:spPr>
        <a:xfrm>
          <a:off x="458912" y="2684378"/>
          <a:ext cx="765657" cy="7656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C8D2FE-17F3-44E5-B29B-95B9A39CCB5D}">
      <dsp:nvSpPr>
        <dsp:cNvPr id="0" name=""/>
        <dsp:cNvSpPr/>
      </dsp:nvSpPr>
      <dsp:spPr>
        <a:xfrm>
          <a:off x="1784669" y="2407158"/>
          <a:ext cx="3111662" cy="1320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Filtering techniques</a:t>
          </a:r>
        </a:p>
      </dsp:txBody>
      <dsp:txXfrm>
        <a:off x="1784669" y="2407158"/>
        <a:ext cx="3111662" cy="1320099"/>
      </dsp:txXfrm>
    </dsp:sp>
    <dsp:sp modelId="{B9811A64-DC24-48DF-ACD7-B6E1455E5F7A}">
      <dsp:nvSpPr>
        <dsp:cNvPr id="0" name=""/>
        <dsp:cNvSpPr/>
      </dsp:nvSpPr>
      <dsp:spPr>
        <a:xfrm>
          <a:off x="5438515" y="2407158"/>
          <a:ext cx="1320099" cy="132009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C9B0AB-BC86-4222-BC0F-2C14215F3002}">
      <dsp:nvSpPr>
        <dsp:cNvPr id="0" name=""/>
        <dsp:cNvSpPr/>
      </dsp:nvSpPr>
      <dsp:spPr>
        <a:xfrm>
          <a:off x="5715736" y="2684378"/>
          <a:ext cx="765657" cy="7656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1B9B98-D4DF-4BCE-A9E0-12E2B38FE374}">
      <dsp:nvSpPr>
        <dsp:cNvPr id="0" name=""/>
        <dsp:cNvSpPr/>
      </dsp:nvSpPr>
      <dsp:spPr>
        <a:xfrm>
          <a:off x="7041492" y="2407158"/>
          <a:ext cx="3111662" cy="1320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Points Identifications &amp; Labeling </a:t>
          </a:r>
        </a:p>
      </dsp:txBody>
      <dsp:txXfrm>
        <a:off x="7041492" y="2407158"/>
        <a:ext cx="3111662" cy="13200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218DCF-A7E9-46EF-A499-42150B35CFC9}">
      <dsp:nvSpPr>
        <dsp:cNvPr id="0" name=""/>
        <dsp:cNvSpPr/>
      </dsp:nvSpPr>
      <dsp:spPr>
        <a:xfrm>
          <a:off x="0" y="680749"/>
          <a:ext cx="11033029" cy="125676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45A4FF-7849-4BF0-8E1C-357B77E6252F}">
      <dsp:nvSpPr>
        <dsp:cNvPr id="0" name=""/>
        <dsp:cNvSpPr/>
      </dsp:nvSpPr>
      <dsp:spPr>
        <a:xfrm>
          <a:off x="380172" y="963522"/>
          <a:ext cx="691222" cy="69122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E3C7D2-EB7F-46B3-AA33-972C99CC50C2}">
      <dsp:nvSpPr>
        <dsp:cNvPr id="0" name=""/>
        <dsp:cNvSpPr/>
      </dsp:nvSpPr>
      <dsp:spPr>
        <a:xfrm>
          <a:off x="1451567" y="680749"/>
          <a:ext cx="9581461" cy="1256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008" tIns="133008" rIns="133008" bIns="133008" numCol="1" spcCol="1270" anchor="ctr" anchorCtr="0">
          <a:noAutofit/>
        </a:bodyPr>
        <a:lstStyle/>
        <a:p>
          <a:pPr marL="0" lvl="0" indent="0" algn="l" defTabSz="1111250">
            <a:lnSpc>
              <a:spcPct val="90000"/>
            </a:lnSpc>
            <a:spcBef>
              <a:spcPct val="0"/>
            </a:spcBef>
            <a:spcAft>
              <a:spcPct val="35000"/>
            </a:spcAft>
            <a:buNone/>
          </a:pPr>
          <a:r>
            <a:rPr lang="en-US" sz="2500" b="1" kern="1200" dirty="0"/>
            <a:t>Provide</a:t>
          </a:r>
          <a:r>
            <a:rPr lang="en-US" sz="2500" kern="1200" dirty="0"/>
            <a:t> an </a:t>
          </a:r>
          <a:r>
            <a:rPr lang="en-US" sz="2500" b="1" kern="1200" dirty="0"/>
            <a:t>accurate value </a:t>
          </a:r>
          <a:r>
            <a:rPr lang="en-US" sz="2500" kern="1200" dirty="0"/>
            <a:t>of the heartrate in </a:t>
          </a:r>
          <a:r>
            <a:rPr lang="en-US" sz="2500" b="1" kern="1200" dirty="0"/>
            <a:t>bpm</a:t>
          </a:r>
          <a:r>
            <a:rPr lang="en-US" sz="2500" kern="1200" dirty="0"/>
            <a:t> from the ECG data samples provided</a:t>
          </a:r>
        </a:p>
      </dsp:txBody>
      <dsp:txXfrm>
        <a:off x="1451567" y="680749"/>
        <a:ext cx="9581461" cy="1256768"/>
      </dsp:txXfrm>
    </dsp:sp>
    <dsp:sp modelId="{EDBFD4EE-8F00-4536-A775-B1BA12EF7739}">
      <dsp:nvSpPr>
        <dsp:cNvPr id="0" name=""/>
        <dsp:cNvSpPr/>
      </dsp:nvSpPr>
      <dsp:spPr>
        <a:xfrm>
          <a:off x="0" y="2251710"/>
          <a:ext cx="11033029" cy="125676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5E3D95-D985-4E68-A210-676475AD2913}">
      <dsp:nvSpPr>
        <dsp:cNvPr id="0" name=""/>
        <dsp:cNvSpPr/>
      </dsp:nvSpPr>
      <dsp:spPr>
        <a:xfrm>
          <a:off x="380172" y="2534483"/>
          <a:ext cx="691222" cy="69122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FBB756-B338-4F21-BB95-27E2E5402B1F}">
      <dsp:nvSpPr>
        <dsp:cNvPr id="0" name=""/>
        <dsp:cNvSpPr/>
      </dsp:nvSpPr>
      <dsp:spPr>
        <a:xfrm>
          <a:off x="1451567" y="2251710"/>
          <a:ext cx="9581461" cy="1256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008" tIns="133008" rIns="133008" bIns="133008" numCol="1" spcCol="1270" anchor="ctr" anchorCtr="0">
          <a:noAutofit/>
        </a:bodyPr>
        <a:lstStyle/>
        <a:p>
          <a:pPr marL="0" lvl="0" indent="0" algn="l" defTabSz="1111250">
            <a:lnSpc>
              <a:spcPct val="90000"/>
            </a:lnSpc>
            <a:spcBef>
              <a:spcPct val="0"/>
            </a:spcBef>
            <a:spcAft>
              <a:spcPct val="35000"/>
            </a:spcAft>
            <a:buNone/>
          </a:pPr>
          <a:r>
            <a:rPr lang="en-US" sz="2500" b="1" kern="1200"/>
            <a:t>Avoid any</a:t>
          </a:r>
          <a:r>
            <a:rPr lang="en-US" sz="2500" kern="1200"/>
            <a:t> confusion to the user in terms of showing </a:t>
          </a:r>
          <a:r>
            <a:rPr lang="en-US" sz="2500" b="1" kern="1200"/>
            <a:t>unnecessary components</a:t>
          </a:r>
          <a:r>
            <a:rPr lang="en-US" sz="2500" kern="1200"/>
            <a:t>.</a:t>
          </a:r>
        </a:p>
      </dsp:txBody>
      <dsp:txXfrm>
        <a:off x="1451567" y="2251710"/>
        <a:ext cx="9581461" cy="125676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B1D168-0760-4AF7-A6A0-DF72A7B98AB3}">
      <dsp:nvSpPr>
        <dsp:cNvPr id="0" name=""/>
        <dsp:cNvSpPr/>
      </dsp:nvSpPr>
      <dsp:spPr>
        <a:xfrm>
          <a:off x="0" y="4643"/>
          <a:ext cx="7240146" cy="98905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E8875-6921-4791-AA2D-4D6876B72BD4}">
      <dsp:nvSpPr>
        <dsp:cNvPr id="0" name=""/>
        <dsp:cNvSpPr/>
      </dsp:nvSpPr>
      <dsp:spPr>
        <a:xfrm>
          <a:off x="299188" y="227180"/>
          <a:ext cx="543978" cy="5439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D054F6C-A6E5-4B6A-B8D7-D8C035981CBD}">
      <dsp:nvSpPr>
        <dsp:cNvPr id="0" name=""/>
        <dsp:cNvSpPr/>
      </dsp:nvSpPr>
      <dsp:spPr>
        <a:xfrm>
          <a:off x="1142355" y="4643"/>
          <a:ext cx="6097790" cy="9890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675" tIns="104675" rIns="104675" bIns="104675" numCol="1" spcCol="1270" anchor="ctr" anchorCtr="0">
          <a:noAutofit/>
        </a:bodyPr>
        <a:lstStyle/>
        <a:p>
          <a:pPr marL="0" lvl="0" indent="0" algn="l" defTabSz="844550">
            <a:lnSpc>
              <a:spcPct val="90000"/>
            </a:lnSpc>
            <a:spcBef>
              <a:spcPct val="0"/>
            </a:spcBef>
            <a:spcAft>
              <a:spcPct val="35000"/>
            </a:spcAft>
            <a:buNone/>
          </a:pPr>
          <a:r>
            <a:rPr lang="en-US" sz="1900" b="1" kern="1200"/>
            <a:t>Pre-filtering</a:t>
          </a:r>
          <a:r>
            <a:rPr lang="en-US" sz="1900" kern="1200"/>
            <a:t> of the ECG data samples.</a:t>
          </a:r>
        </a:p>
      </dsp:txBody>
      <dsp:txXfrm>
        <a:off x="1142355" y="4643"/>
        <a:ext cx="6097790" cy="989052"/>
      </dsp:txXfrm>
    </dsp:sp>
    <dsp:sp modelId="{606AB0AA-7FF4-47EA-99B8-67DC95238C2C}">
      <dsp:nvSpPr>
        <dsp:cNvPr id="0" name=""/>
        <dsp:cNvSpPr/>
      </dsp:nvSpPr>
      <dsp:spPr>
        <a:xfrm>
          <a:off x="0" y="1240958"/>
          <a:ext cx="7240146" cy="98905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C64414-AD03-4910-9B13-5D7D997D7769}">
      <dsp:nvSpPr>
        <dsp:cNvPr id="0" name=""/>
        <dsp:cNvSpPr/>
      </dsp:nvSpPr>
      <dsp:spPr>
        <a:xfrm>
          <a:off x="299188" y="1463495"/>
          <a:ext cx="543978" cy="5439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EC321A-5E8E-4EF4-9024-B11F1F6A0E48}">
      <dsp:nvSpPr>
        <dsp:cNvPr id="0" name=""/>
        <dsp:cNvSpPr/>
      </dsp:nvSpPr>
      <dsp:spPr>
        <a:xfrm>
          <a:off x="1142355" y="1240958"/>
          <a:ext cx="6097790" cy="9890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675" tIns="104675" rIns="104675" bIns="104675" numCol="1" spcCol="1270" anchor="ctr" anchorCtr="0">
          <a:noAutofit/>
        </a:bodyPr>
        <a:lstStyle/>
        <a:p>
          <a:pPr marL="0" lvl="0" indent="0" algn="l" defTabSz="844550">
            <a:lnSpc>
              <a:spcPct val="90000"/>
            </a:lnSpc>
            <a:spcBef>
              <a:spcPct val="0"/>
            </a:spcBef>
            <a:spcAft>
              <a:spcPct val="35000"/>
            </a:spcAft>
            <a:buNone/>
          </a:pPr>
          <a:r>
            <a:rPr lang="en-US" sz="1900" b="1" kern="1200"/>
            <a:t>Identifying</a:t>
          </a:r>
          <a:r>
            <a:rPr lang="en-US" sz="1900" kern="1200"/>
            <a:t> the </a:t>
          </a:r>
          <a:r>
            <a:rPr lang="en-US" sz="1900" b="1" kern="1200"/>
            <a:t>important deflections </a:t>
          </a:r>
          <a:r>
            <a:rPr lang="en-US" sz="1900" kern="1200"/>
            <a:t>in an ECG waveform (P, Q, R, S &amp; T)</a:t>
          </a:r>
        </a:p>
      </dsp:txBody>
      <dsp:txXfrm>
        <a:off x="1142355" y="1240958"/>
        <a:ext cx="6097790" cy="989052"/>
      </dsp:txXfrm>
    </dsp:sp>
    <dsp:sp modelId="{7F71D065-C3F1-415D-990B-2591711E4006}">
      <dsp:nvSpPr>
        <dsp:cNvPr id="0" name=""/>
        <dsp:cNvSpPr/>
      </dsp:nvSpPr>
      <dsp:spPr>
        <a:xfrm>
          <a:off x="0" y="2477273"/>
          <a:ext cx="7240146" cy="98905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E354B5-2060-4CBD-A0E4-117166B1CF64}">
      <dsp:nvSpPr>
        <dsp:cNvPr id="0" name=""/>
        <dsp:cNvSpPr/>
      </dsp:nvSpPr>
      <dsp:spPr>
        <a:xfrm>
          <a:off x="299188" y="2699810"/>
          <a:ext cx="543978" cy="5439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AC7761-60FA-4157-9CC1-EE99E0E190F1}">
      <dsp:nvSpPr>
        <dsp:cNvPr id="0" name=""/>
        <dsp:cNvSpPr/>
      </dsp:nvSpPr>
      <dsp:spPr>
        <a:xfrm>
          <a:off x="1142355" y="2477273"/>
          <a:ext cx="6097790" cy="9890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675" tIns="104675" rIns="104675" bIns="104675" numCol="1" spcCol="1270" anchor="ctr" anchorCtr="0">
          <a:noAutofit/>
        </a:bodyPr>
        <a:lstStyle/>
        <a:p>
          <a:pPr marL="0" lvl="0" indent="0" algn="l" defTabSz="844550">
            <a:lnSpc>
              <a:spcPct val="90000"/>
            </a:lnSpc>
            <a:spcBef>
              <a:spcPct val="0"/>
            </a:spcBef>
            <a:spcAft>
              <a:spcPct val="35000"/>
            </a:spcAft>
            <a:buNone/>
          </a:pPr>
          <a:r>
            <a:rPr lang="en-US" sz="1900" b="1" kern="1200"/>
            <a:t>Displaying</a:t>
          </a:r>
          <a:r>
            <a:rPr lang="en-US" sz="1900" kern="1200"/>
            <a:t> one wave of the sample with the attributes</a:t>
          </a:r>
          <a:r>
            <a:rPr lang="en-US" sz="1900" b="1" kern="1200"/>
            <a:t> labelled </a:t>
          </a:r>
          <a:r>
            <a:rPr lang="en-US" sz="1900" kern="1200"/>
            <a:t>on it.</a:t>
          </a:r>
        </a:p>
      </dsp:txBody>
      <dsp:txXfrm>
        <a:off x="1142355" y="2477273"/>
        <a:ext cx="6097790" cy="989052"/>
      </dsp:txXfrm>
    </dsp:sp>
    <dsp:sp modelId="{105BB152-E327-46CE-BBCC-4250355C30F7}">
      <dsp:nvSpPr>
        <dsp:cNvPr id="0" name=""/>
        <dsp:cNvSpPr/>
      </dsp:nvSpPr>
      <dsp:spPr>
        <a:xfrm>
          <a:off x="0" y="3713589"/>
          <a:ext cx="7240146" cy="989052"/>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60798D-1EAD-4770-A754-DFA7F7F3DDC4}">
      <dsp:nvSpPr>
        <dsp:cNvPr id="0" name=""/>
        <dsp:cNvSpPr/>
      </dsp:nvSpPr>
      <dsp:spPr>
        <a:xfrm>
          <a:off x="299188" y="3936125"/>
          <a:ext cx="543978" cy="5439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99BE8D-D5F9-4854-95F2-45DAA3E51AA6}">
      <dsp:nvSpPr>
        <dsp:cNvPr id="0" name=""/>
        <dsp:cNvSpPr/>
      </dsp:nvSpPr>
      <dsp:spPr>
        <a:xfrm>
          <a:off x="1142355" y="3713589"/>
          <a:ext cx="6097790" cy="9890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675" tIns="104675" rIns="104675" bIns="104675" numCol="1" spcCol="1270" anchor="ctr" anchorCtr="0">
          <a:noAutofit/>
        </a:bodyPr>
        <a:lstStyle/>
        <a:p>
          <a:pPr marL="0" lvl="0" indent="0" algn="l" defTabSz="844550">
            <a:lnSpc>
              <a:spcPct val="90000"/>
            </a:lnSpc>
            <a:spcBef>
              <a:spcPct val="0"/>
            </a:spcBef>
            <a:spcAft>
              <a:spcPct val="35000"/>
            </a:spcAft>
            <a:buNone/>
          </a:pPr>
          <a:r>
            <a:rPr lang="en-US" sz="1900" kern="1200" dirty="0"/>
            <a:t>Calculating </a:t>
          </a:r>
          <a:r>
            <a:rPr lang="en-US" sz="1900" b="1" kern="1200" dirty="0"/>
            <a:t>average values </a:t>
          </a:r>
          <a:r>
            <a:rPr lang="en-US" sz="1900" kern="1200" dirty="0"/>
            <a:t>for the time intervals (</a:t>
          </a:r>
          <a:r>
            <a:rPr lang="en-US" sz="1900" b="0" i="0" kern="1200" baseline="0" dirty="0"/>
            <a:t> </a:t>
          </a:r>
          <a:r>
            <a:rPr lang="en-US" sz="1900" b="1" i="0" kern="1200" baseline="0" dirty="0"/>
            <a:t>P-R interval, Q-T interval, QRS duration</a:t>
          </a:r>
          <a:r>
            <a:rPr lang="en-US" sz="1900" kern="1200" dirty="0"/>
            <a:t>)</a:t>
          </a:r>
        </a:p>
      </dsp:txBody>
      <dsp:txXfrm>
        <a:off x="1142355" y="3713589"/>
        <a:ext cx="6097790" cy="989052"/>
      </dsp:txXfrm>
    </dsp:sp>
    <dsp:sp modelId="{D2A5A6A4-4D28-4D9C-915D-21B41A1CAE78}">
      <dsp:nvSpPr>
        <dsp:cNvPr id="0" name=""/>
        <dsp:cNvSpPr/>
      </dsp:nvSpPr>
      <dsp:spPr>
        <a:xfrm>
          <a:off x="0" y="4949904"/>
          <a:ext cx="7240146" cy="989052"/>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E9CEBD-0AD4-4252-83C9-207234ED9D92}">
      <dsp:nvSpPr>
        <dsp:cNvPr id="0" name=""/>
        <dsp:cNvSpPr/>
      </dsp:nvSpPr>
      <dsp:spPr>
        <a:xfrm>
          <a:off x="299188" y="5172441"/>
          <a:ext cx="543978" cy="54397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BB98BB-0641-4276-A16C-8E6ED9405500}">
      <dsp:nvSpPr>
        <dsp:cNvPr id="0" name=""/>
        <dsp:cNvSpPr/>
      </dsp:nvSpPr>
      <dsp:spPr>
        <a:xfrm>
          <a:off x="1142355" y="4949904"/>
          <a:ext cx="6097790" cy="9890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675" tIns="104675" rIns="104675" bIns="104675" numCol="1" spcCol="1270" anchor="ctr" anchorCtr="0">
          <a:noAutofit/>
        </a:bodyPr>
        <a:lstStyle/>
        <a:p>
          <a:pPr marL="0" lvl="0" indent="0" algn="l" defTabSz="844550">
            <a:lnSpc>
              <a:spcPct val="90000"/>
            </a:lnSpc>
            <a:spcBef>
              <a:spcPct val="0"/>
            </a:spcBef>
            <a:spcAft>
              <a:spcPct val="35000"/>
            </a:spcAft>
            <a:buNone/>
          </a:pPr>
          <a:r>
            <a:rPr lang="en-US" sz="1900" b="1" kern="1200"/>
            <a:t>Informing </a:t>
          </a:r>
          <a:r>
            <a:rPr lang="en-US" sz="1900" kern="1200"/>
            <a:t>the user if they are out of the </a:t>
          </a:r>
          <a:r>
            <a:rPr lang="en-US" sz="1900" b="1" kern="1200"/>
            <a:t>normal range</a:t>
          </a:r>
          <a:endParaRPr lang="en-US" sz="1900" kern="1200"/>
        </a:p>
      </dsp:txBody>
      <dsp:txXfrm>
        <a:off x="1142355" y="4949904"/>
        <a:ext cx="6097790" cy="98905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8217BE-E5F3-4B08-B15C-1B1D8EA0B7D5}">
      <dsp:nvSpPr>
        <dsp:cNvPr id="0" name=""/>
        <dsp:cNvSpPr/>
      </dsp:nvSpPr>
      <dsp:spPr>
        <a:xfrm>
          <a:off x="941869" y="1675641"/>
          <a:ext cx="1483312" cy="14833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40BECB-103A-46F2-A5BB-494288E4ACD1}">
      <dsp:nvSpPr>
        <dsp:cNvPr id="0" name=""/>
        <dsp:cNvSpPr/>
      </dsp:nvSpPr>
      <dsp:spPr>
        <a:xfrm>
          <a:off x="35401" y="3547958"/>
          <a:ext cx="329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b="1" i="0" kern="1200" dirty="0"/>
            <a:t>Only works with pre-recorded and digitized data, with a sample rate of 360 samples/s.</a:t>
          </a:r>
          <a:endParaRPr lang="en-US" sz="1600" kern="1200" dirty="0"/>
        </a:p>
      </dsp:txBody>
      <dsp:txXfrm>
        <a:off x="35401" y="3547958"/>
        <a:ext cx="3296250" cy="720000"/>
      </dsp:txXfrm>
    </dsp:sp>
    <dsp:sp modelId="{7F4285E2-AAB3-49DE-82C2-9E1A0C0C0468}">
      <dsp:nvSpPr>
        <dsp:cNvPr id="0" name=""/>
        <dsp:cNvSpPr/>
      </dsp:nvSpPr>
      <dsp:spPr>
        <a:xfrm>
          <a:off x="4814963" y="1675641"/>
          <a:ext cx="1483312" cy="14833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D50118-D792-49D8-9EED-C8DEC69FEFE5}">
      <dsp:nvSpPr>
        <dsp:cNvPr id="0" name=""/>
        <dsp:cNvSpPr/>
      </dsp:nvSpPr>
      <dsp:spPr>
        <a:xfrm>
          <a:off x="3908494" y="3547958"/>
          <a:ext cx="329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b="1" i="0" kern="1200"/>
            <a:t>Only works using MATLAB, given that the samples are already downloaded to the device storage.</a:t>
          </a:r>
          <a:endParaRPr lang="en-US" sz="1600" kern="1200"/>
        </a:p>
      </dsp:txBody>
      <dsp:txXfrm>
        <a:off x="3908494" y="3547958"/>
        <a:ext cx="3296250" cy="720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C64202-3F8A-4724-9B5E-BDF2EEF48BDD}">
      <dsp:nvSpPr>
        <dsp:cNvPr id="0" name=""/>
        <dsp:cNvSpPr/>
      </dsp:nvSpPr>
      <dsp:spPr>
        <a:xfrm>
          <a:off x="3601243" y="1089757"/>
          <a:ext cx="228484" cy="1000980"/>
        </a:xfrm>
        <a:custGeom>
          <a:avLst/>
          <a:gdLst/>
          <a:ahLst/>
          <a:cxnLst/>
          <a:rect l="0" t="0" r="0" b="0"/>
          <a:pathLst>
            <a:path>
              <a:moveTo>
                <a:pt x="0" y="0"/>
              </a:moveTo>
              <a:lnTo>
                <a:pt x="0" y="1000980"/>
              </a:lnTo>
              <a:lnTo>
                <a:pt x="228484" y="100098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E18FE8-2535-4465-BC20-98721FE5AF05}">
      <dsp:nvSpPr>
        <dsp:cNvPr id="0" name=""/>
        <dsp:cNvSpPr/>
      </dsp:nvSpPr>
      <dsp:spPr>
        <a:xfrm>
          <a:off x="3372758" y="1089757"/>
          <a:ext cx="228484" cy="1000980"/>
        </a:xfrm>
        <a:custGeom>
          <a:avLst/>
          <a:gdLst/>
          <a:ahLst/>
          <a:cxnLst/>
          <a:rect l="0" t="0" r="0" b="0"/>
          <a:pathLst>
            <a:path>
              <a:moveTo>
                <a:pt x="228484" y="0"/>
              </a:moveTo>
              <a:lnTo>
                <a:pt x="228484" y="1000980"/>
              </a:lnTo>
              <a:lnTo>
                <a:pt x="0" y="100098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549045-F2BA-48B1-917C-15E5E5EC1F72}">
      <dsp:nvSpPr>
        <dsp:cNvPr id="0" name=""/>
        <dsp:cNvSpPr/>
      </dsp:nvSpPr>
      <dsp:spPr>
        <a:xfrm>
          <a:off x="2197107" y="1089757"/>
          <a:ext cx="1404135" cy="2003695"/>
        </a:xfrm>
        <a:custGeom>
          <a:avLst/>
          <a:gdLst/>
          <a:ahLst/>
          <a:cxnLst/>
          <a:rect l="0" t="0" r="0" b="0"/>
          <a:pathLst>
            <a:path>
              <a:moveTo>
                <a:pt x="1404135" y="0"/>
              </a:moveTo>
              <a:lnTo>
                <a:pt x="1404135" y="1775211"/>
              </a:lnTo>
              <a:lnTo>
                <a:pt x="0" y="1775211"/>
              </a:lnTo>
              <a:lnTo>
                <a:pt x="0" y="200369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5A59074-4A05-47E7-B800-E7896C66DE9E}">
      <dsp:nvSpPr>
        <dsp:cNvPr id="0" name=""/>
        <dsp:cNvSpPr/>
      </dsp:nvSpPr>
      <dsp:spPr>
        <a:xfrm>
          <a:off x="2513220" y="1735"/>
          <a:ext cx="2176044" cy="1088022"/>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Finding the time to complete one cycle</a:t>
          </a:r>
        </a:p>
      </dsp:txBody>
      <dsp:txXfrm>
        <a:off x="2513220" y="1735"/>
        <a:ext cx="2176044" cy="1088022"/>
      </dsp:txXfrm>
    </dsp:sp>
    <dsp:sp modelId="{4E8D6629-8757-45C1-A87F-22248F4E5FCE}">
      <dsp:nvSpPr>
        <dsp:cNvPr id="0" name=""/>
        <dsp:cNvSpPr/>
      </dsp:nvSpPr>
      <dsp:spPr>
        <a:xfrm>
          <a:off x="1109085" y="3093452"/>
          <a:ext cx="2176044" cy="1088022"/>
        </a:xfrm>
        <a:prstGeom prst="rect">
          <a:avLst/>
        </a:prstGeom>
        <a:solidFill>
          <a:schemeClr val="accent4">
            <a:lumMod val="40000"/>
            <a:lumOff val="60000"/>
          </a:schemeClr>
        </a:solidFill>
        <a:ln>
          <a:solidFill>
            <a:schemeClr val="accent4">
              <a:lumMod val="60000"/>
              <a:lumOff val="40000"/>
            </a:schemeClr>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Finding the mean time difference using mean command in MATLAB</a:t>
          </a:r>
        </a:p>
      </dsp:txBody>
      <dsp:txXfrm>
        <a:off x="1109085" y="3093452"/>
        <a:ext cx="2176044" cy="1088022"/>
      </dsp:txXfrm>
    </dsp:sp>
    <dsp:sp modelId="{6D943A58-1AD1-4E2C-BA53-B944B33BE43D}">
      <dsp:nvSpPr>
        <dsp:cNvPr id="0" name=""/>
        <dsp:cNvSpPr/>
      </dsp:nvSpPr>
      <dsp:spPr>
        <a:xfrm>
          <a:off x="1196714" y="1546726"/>
          <a:ext cx="2176044" cy="1088022"/>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Finding the peak values and searching for their indices</a:t>
          </a:r>
        </a:p>
      </dsp:txBody>
      <dsp:txXfrm>
        <a:off x="1196714" y="1546726"/>
        <a:ext cx="2176044" cy="1088022"/>
      </dsp:txXfrm>
    </dsp:sp>
    <dsp:sp modelId="{38C6E3BA-8601-4238-92E8-1296E9E730EB}">
      <dsp:nvSpPr>
        <dsp:cNvPr id="0" name=""/>
        <dsp:cNvSpPr/>
      </dsp:nvSpPr>
      <dsp:spPr>
        <a:xfrm>
          <a:off x="3829727" y="1546726"/>
          <a:ext cx="2176044" cy="1088022"/>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Finding the peak values and their location at the same time using </a:t>
          </a:r>
          <a:r>
            <a:rPr lang="en-US" sz="1700" b="1" kern="1200" dirty="0" err="1"/>
            <a:t>finpeaks</a:t>
          </a:r>
          <a:r>
            <a:rPr lang="en-US" sz="1700" b="1" kern="1200" dirty="0"/>
            <a:t>()</a:t>
          </a:r>
          <a:endParaRPr lang="en-US" sz="1700" kern="1200" dirty="0"/>
        </a:p>
      </dsp:txBody>
      <dsp:txXfrm>
        <a:off x="3829727" y="1546726"/>
        <a:ext cx="2176044" cy="108802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A59074-4A05-47E7-B800-E7896C66DE9E}">
      <dsp:nvSpPr>
        <dsp:cNvPr id="0" name=""/>
        <dsp:cNvSpPr/>
      </dsp:nvSpPr>
      <dsp:spPr>
        <a:xfrm>
          <a:off x="0" y="1618"/>
          <a:ext cx="2377133" cy="1053272"/>
        </a:xfrm>
        <a:prstGeom prst="rect">
          <a:avLst/>
        </a:prstGeom>
        <a:solidFill>
          <a:schemeClr val="accent5">
            <a:lumMod val="20000"/>
            <a:lumOff val="80000"/>
          </a:schemeClr>
        </a:solidFill>
        <a:ln>
          <a:solidFill>
            <a:schemeClr val="accent5">
              <a:lumMod val="60000"/>
              <a:lumOff val="40000"/>
            </a:schemeClr>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Apply a suitable filtering technique</a:t>
          </a:r>
        </a:p>
      </dsp:txBody>
      <dsp:txXfrm>
        <a:off x="0" y="1618"/>
        <a:ext cx="2377133" cy="105327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8FF4B-9463-4C28-8A2C-52F4985BE55C}" type="datetimeFigureOut">
              <a:rPr lang="en-US" smtClean="0"/>
              <a:t>31-Oct-20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DC8FE2-749A-47D3-81BA-6F03569F4722}" type="slidenum">
              <a:rPr lang="en-US" smtClean="0"/>
              <a:t>‹#›</a:t>
            </a:fld>
            <a:endParaRPr lang="en-US"/>
          </a:p>
        </p:txBody>
      </p:sp>
    </p:spTree>
    <p:extLst>
      <p:ext uri="{BB962C8B-B14F-4D97-AF65-F5344CB8AC3E}">
        <p14:creationId xmlns:p14="http://schemas.microsoft.com/office/powerpoint/2010/main" val="13893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this slide we're going to talk about the design problems for both projects A&amp;B we will have 8 sets of pre captured and digitized ECG samples that require analysis for heart rate values and ECG attributes that will be displayed graphically. Therefore, the main design problem in our project is to analyze these sets of ECG data. </a:t>
            </a:r>
          </a:p>
        </p:txBody>
      </p:sp>
      <p:sp>
        <p:nvSpPr>
          <p:cNvPr id="4" name="Slide Number Placeholder 3"/>
          <p:cNvSpPr>
            <a:spLocks noGrp="1"/>
          </p:cNvSpPr>
          <p:nvPr>
            <p:ph type="sldNum" sz="quarter" idx="5"/>
          </p:nvPr>
        </p:nvSpPr>
        <p:spPr/>
        <p:txBody>
          <a:bodyPr/>
          <a:lstStyle/>
          <a:p>
            <a:fld id="{59DC8FE2-749A-47D3-81BA-6F03569F4722}" type="slidenum">
              <a:rPr lang="en-US" smtClean="0"/>
              <a:t>2</a:t>
            </a:fld>
            <a:endParaRPr lang="en-US"/>
          </a:p>
        </p:txBody>
      </p:sp>
    </p:spTree>
    <p:extLst>
      <p:ext uri="{BB962C8B-B14F-4D97-AF65-F5344CB8AC3E}">
        <p14:creationId xmlns:p14="http://schemas.microsoft.com/office/powerpoint/2010/main" val="4051347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I will briefly discuss the project goals that are slightly different but very related in terms of the analysis done to them. so for project A, our main goal is to display the heart rate in BPM in the command window of a MATLAB program and in project B the main goal is to output a graphical demonstration of the important attributes in ECG data set selected these attributes include peaks, time intervals and duration as shown in the figure adapted from the project guidelines. </a:t>
            </a:r>
          </a:p>
        </p:txBody>
      </p:sp>
      <p:sp>
        <p:nvSpPr>
          <p:cNvPr id="4" name="Slide Number Placeholder 3"/>
          <p:cNvSpPr>
            <a:spLocks noGrp="1"/>
          </p:cNvSpPr>
          <p:nvPr>
            <p:ph type="sldNum" sz="quarter" idx="5"/>
          </p:nvPr>
        </p:nvSpPr>
        <p:spPr/>
        <p:txBody>
          <a:bodyPr/>
          <a:lstStyle/>
          <a:p>
            <a:fld id="{59DC8FE2-749A-47D3-81BA-6F03569F4722}" type="slidenum">
              <a:rPr lang="en-US" smtClean="0"/>
              <a:t>3</a:t>
            </a:fld>
            <a:endParaRPr lang="en-US"/>
          </a:p>
        </p:txBody>
      </p:sp>
    </p:spTree>
    <p:extLst>
      <p:ext uri="{BB962C8B-B14F-4D97-AF65-F5344CB8AC3E}">
        <p14:creationId xmlns:p14="http://schemas.microsoft.com/office/powerpoint/2010/main" val="1282805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background research I did for this project there were six topics that I covered the first one is how are ECG graphs explained how is time calculated of 1 cycle and then how to convert this time into heart rate some research about filtering techniques and then for project B how to identify points from a graph and then adding labels to them to design the analyzer </a:t>
            </a:r>
          </a:p>
        </p:txBody>
      </p:sp>
      <p:sp>
        <p:nvSpPr>
          <p:cNvPr id="4" name="Slide Number Placeholder 3"/>
          <p:cNvSpPr>
            <a:spLocks noGrp="1"/>
          </p:cNvSpPr>
          <p:nvPr>
            <p:ph type="sldNum" sz="quarter" idx="5"/>
          </p:nvPr>
        </p:nvSpPr>
        <p:spPr/>
        <p:txBody>
          <a:bodyPr/>
          <a:lstStyle/>
          <a:p>
            <a:fld id="{59DC8FE2-749A-47D3-81BA-6F03569F4722}" type="slidenum">
              <a:rPr lang="en-US" smtClean="0"/>
              <a:t>4</a:t>
            </a:fld>
            <a:endParaRPr lang="en-US"/>
          </a:p>
        </p:txBody>
      </p:sp>
    </p:spTree>
    <p:extLst>
      <p:ext uri="{BB962C8B-B14F-4D97-AF65-F5344CB8AC3E}">
        <p14:creationId xmlns:p14="http://schemas.microsoft.com/office/powerpoint/2010/main" val="1601356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background research I did for this project there were six topics that I covered the first one is how are ECG graphs explained how is time calculated of 1 cycle and then how to convert this time into heart rate some research about filtering techniques and then for project B how to identify points from a graph and then adding labels to them to design the analyzer </a:t>
            </a:r>
          </a:p>
        </p:txBody>
      </p:sp>
      <p:sp>
        <p:nvSpPr>
          <p:cNvPr id="4" name="Slide Number Placeholder 3"/>
          <p:cNvSpPr>
            <a:spLocks noGrp="1"/>
          </p:cNvSpPr>
          <p:nvPr>
            <p:ph type="sldNum" sz="quarter" idx="5"/>
          </p:nvPr>
        </p:nvSpPr>
        <p:spPr/>
        <p:txBody>
          <a:bodyPr/>
          <a:lstStyle/>
          <a:p>
            <a:fld id="{59DC8FE2-749A-47D3-81BA-6F03569F4722}" type="slidenum">
              <a:rPr lang="en-US" smtClean="0"/>
              <a:t>6</a:t>
            </a:fld>
            <a:endParaRPr lang="en-US"/>
          </a:p>
        </p:txBody>
      </p:sp>
    </p:spTree>
    <p:extLst>
      <p:ext uri="{BB962C8B-B14F-4D97-AF65-F5344CB8AC3E}">
        <p14:creationId xmlns:p14="http://schemas.microsoft.com/office/powerpoint/2010/main" val="2355903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background research I did for this project there were six topics that I covered the first one is how are ECG graphs explained how is time calculated of 1 cycle and then how to convert this time into heart rate some research about filtering techniques and then for project B how to identify points from a graph and then adding labels to them to design the analyzer </a:t>
            </a:r>
          </a:p>
        </p:txBody>
      </p:sp>
      <p:sp>
        <p:nvSpPr>
          <p:cNvPr id="4" name="Slide Number Placeholder 3"/>
          <p:cNvSpPr>
            <a:spLocks noGrp="1"/>
          </p:cNvSpPr>
          <p:nvPr>
            <p:ph type="sldNum" sz="quarter" idx="5"/>
          </p:nvPr>
        </p:nvSpPr>
        <p:spPr/>
        <p:txBody>
          <a:bodyPr/>
          <a:lstStyle/>
          <a:p>
            <a:fld id="{59DC8FE2-749A-47D3-81BA-6F03569F4722}" type="slidenum">
              <a:rPr lang="en-US" smtClean="0"/>
              <a:t>8</a:t>
            </a:fld>
            <a:endParaRPr lang="en-US"/>
          </a:p>
        </p:txBody>
      </p:sp>
    </p:spTree>
    <p:extLst>
      <p:ext uri="{BB962C8B-B14F-4D97-AF65-F5344CB8AC3E}">
        <p14:creationId xmlns:p14="http://schemas.microsoft.com/office/powerpoint/2010/main" val="3669138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A0-9F24-45BF-B389-F6478DB45CE3}"/>
              </a:ext>
            </a:extLst>
          </p:cNvPr>
          <p:cNvSpPr>
            <a:spLocks noGrp="1"/>
          </p:cNvSpPr>
          <p:nvPr>
            <p:ph type="ctrTitle"/>
          </p:nvPr>
        </p:nvSpPr>
        <p:spPr>
          <a:xfrm>
            <a:off x="1524000" y="1028700"/>
            <a:ext cx="9144000" cy="2481263"/>
          </a:xfrm>
        </p:spPr>
        <p:txBody>
          <a:bodyPr anchor="b">
            <a:normAutofit/>
          </a:bodyPr>
          <a:lstStyle>
            <a:lvl1pPr algn="ctr">
              <a:lnSpc>
                <a:spcPct val="100000"/>
              </a:lnSpc>
              <a:defRPr sz="4000" spc="750" baseline="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13D85EF-076F-4C35-862A-BAFF685DD6B5}"/>
              </a:ext>
            </a:extLst>
          </p:cNvPr>
          <p:cNvSpPr>
            <a:spLocks noGrp="1"/>
          </p:cNvSpPr>
          <p:nvPr>
            <p:ph type="subTitle" idx="1"/>
          </p:nvPr>
        </p:nvSpPr>
        <p:spPr>
          <a:xfrm>
            <a:off x="1524000" y="3824376"/>
            <a:ext cx="9144000" cy="1433423"/>
          </a:xfrm>
        </p:spPr>
        <p:txBody>
          <a:bodyPr>
            <a:normAutofit/>
          </a:bodyPr>
          <a:lstStyle>
            <a:lvl1pPr marL="0" indent="0" algn="ctr">
              <a:lnSpc>
                <a:spcPct val="15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AE221EC-BF54-4DDD-8900-F2027CDAD35C}"/>
              </a:ext>
            </a:extLst>
          </p:cNvPr>
          <p:cNvSpPr>
            <a:spLocks noGrp="1"/>
          </p:cNvSpPr>
          <p:nvPr>
            <p:ph type="dt" sz="half" idx="10"/>
          </p:nvPr>
        </p:nvSpPr>
        <p:spPr/>
        <p:txBody>
          <a:bodyPr/>
          <a:lstStyle/>
          <a:p>
            <a:fld id="{5735B38D-CBA0-4648-A887-15AA6E7AFA0B}" type="datetime2">
              <a:rPr lang="en-US" smtClean="0"/>
              <a:t>Saturday, October 31, 2020</a:t>
            </a:fld>
            <a:endParaRPr lang="en-US"/>
          </a:p>
        </p:txBody>
      </p:sp>
      <p:sp>
        <p:nvSpPr>
          <p:cNvPr id="5" name="Footer Placeholder 4">
            <a:extLst>
              <a:ext uri="{FF2B5EF4-FFF2-40B4-BE49-F238E27FC236}">
                <a16:creationId xmlns:a16="http://schemas.microsoft.com/office/drawing/2014/main" id="{7CD5AB69-7069-48FB-8925-F2BA84129A52}"/>
              </a:ext>
            </a:extLst>
          </p:cNvPr>
          <p:cNvSpPr>
            <a:spLocks noGrp="1"/>
          </p:cNvSpPr>
          <p:nvPr>
            <p:ph type="ftr" sz="quarter" idx="11"/>
          </p:nvPr>
        </p:nvSpPr>
        <p:spPr/>
        <p:txBody>
          <a:bodyPr/>
          <a:lstStyle/>
          <a:p>
            <a:r>
              <a:rPr lang="en-US"/>
              <a:t>Presentation by Marella MORAD</a:t>
            </a:r>
          </a:p>
        </p:txBody>
      </p:sp>
      <p:sp>
        <p:nvSpPr>
          <p:cNvPr id="6" name="Slide Number Placeholder 5">
            <a:extLst>
              <a:ext uri="{FF2B5EF4-FFF2-40B4-BE49-F238E27FC236}">
                <a16:creationId xmlns:a16="http://schemas.microsoft.com/office/drawing/2014/main" id="{3B29C32A-F7A5-4E3B-A28F-09C82341EB2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932989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997B-D473-47DE-8B7B-22AB6F31E4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26035-4B81-4537-A22D-92C2E0DBB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A44D-F637-4017-BAA2-77756A386D98}"/>
              </a:ext>
            </a:extLst>
          </p:cNvPr>
          <p:cNvSpPr>
            <a:spLocks noGrp="1"/>
          </p:cNvSpPr>
          <p:nvPr>
            <p:ph type="dt" sz="half" idx="10"/>
          </p:nvPr>
        </p:nvSpPr>
        <p:spPr/>
        <p:txBody>
          <a:bodyPr/>
          <a:lstStyle/>
          <a:p>
            <a:fld id="{0538CA71-E158-44DD-A8C5-9E219D5C374A}" type="datetime2">
              <a:rPr lang="en-US" smtClean="0"/>
              <a:t>Saturday, October 31, 2020</a:t>
            </a:fld>
            <a:endParaRPr lang="en-US"/>
          </a:p>
        </p:txBody>
      </p:sp>
      <p:sp>
        <p:nvSpPr>
          <p:cNvPr id="5" name="Footer Placeholder 4">
            <a:extLst>
              <a:ext uri="{FF2B5EF4-FFF2-40B4-BE49-F238E27FC236}">
                <a16:creationId xmlns:a16="http://schemas.microsoft.com/office/drawing/2014/main" id="{EEC1DCE6-ED7D-417C-ABD4-41D61570FF3C}"/>
              </a:ext>
            </a:extLst>
          </p:cNvPr>
          <p:cNvSpPr>
            <a:spLocks noGrp="1"/>
          </p:cNvSpPr>
          <p:nvPr>
            <p:ph type="ftr" sz="quarter" idx="11"/>
          </p:nvPr>
        </p:nvSpPr>
        <p:spPr/>
        <p:txBody>
          <a:bodyPr/>
          <a:lstStyle/>
          <a:p>
            <a:r>
              <a:rPr lang="en-US"/>
              <a:t>Presentation by Marella MORAD</a:t>
            </a:r>
          </a:p>
        </p:txBody>
      </p:sp>
      <p:sp>
        <p:nvSpPr>
          <p:cNvPr id="6" name="Slide Number Placeholder 5">
            <a:extLst>
              <a:ext uri="{FF2B5EF4-FFF2-40B4-BE49-F238E27FC236}">
                <a16:creationId xmlns:a16="http://schemas.microsoft.com/office/drawing/2014/main" id="{2CAAF19A-FDAE-446A-A6B6-128F7F96A966}"/>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477925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6D838-45E9-4D61-AA4E-92A32B579FDA}"/>
              </a:ext>
            </a:extLst>
          </p:cNvPr>
          <p:cNvSpPr>
            <a:spLocks noGrp="1"/>
          </p:cNvSpPr>
          <p:nvPr>
            <p:ph type="title" orient="vert"/>
          </p:nvPr>
        </p:nvSpPr>
        <p:spPr>
          <a:xfrm>
            <a:off x="8724900" y="457199"/>
            <a:ext cx="2628900" cy="5719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C3183D0-4392-4364-8A2D-C47A2AF7A87D}"/>
              </a:ext>
            </a:extLst>
          </p:cNvPr>
          <p:cNvSpPr>
            <a:spLocks noGrp="1"/>
          </p:cNvSpPr>
          <p:nvPr>
            <p:ph type="body" orient="vert" idx="1"/>
          </p:nvPr>
        </p:nvSpPr>
        <p:spPr>
          <a:xfrm>
            <a:off x="838200" y="457199"/>
            <a:ext cx="7734300" cy="571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36C9-28D5-4820-84F1-E4B9F4E50FA9}"/>
              </a:ext>
            </a:extLst>
          </p:cNvPr>
          <p:cNvSpPr>
            <a:spLocks noGrp="1"/>
          </p:cNvSpPr>
          <p:nvPr>
            <p:ph type="dt" sz="half" idx="10"/>
          </p:nvPr>
        </p:nvSpPr>
        <p:spPr/>
        <p:txBody>
          <a:bodyPr/>
          <a:lstStyle/>
          <a:p>
            <a:fld id="{F7C588DB-85C3-493F-9C49-BDCE1FCC331D}" type="datetime2">
              <a:rPr lang="en-US" smtClean="0"/>
              <a:t>Saturday, October 31, 2020</a:t>
            </a:fld>
            <a:endParaRPr lang="en-US"/>
          </a:p>
        </p:txBody>
      </p:sp>
      <p:sp>
        <p:nvSpPr>
          <p:cNvPr id="5" name="Footer Placeholder 4">
            <a:extLst>
              <a:ext uri="{FF2B5EF4-FFF2-40B4-BE49-F238E27FC236}">
                <a16:creationId xmlns:a16="http://schemas.microsoft.com/office/drawing/2014/main" id="{8997EDC8-558D-4646-86D9-A5424CF2A2BA}"/>
              </a:ext>
            </a:extLst>
          </p:cNvPr>
          <p:cNvSpPr>
            <a:spLocks noGrp="1"/>
          </p:cNvSpPr>
          <p:nvPr>
            <p:ph type="ftr" sz="quarter" idx="11"/>
          </p:nvPr>
        </p:nvSpPr>
        <p:spPr/>
        <p:txBody>
          <a:bodyPr/>
          <a:lstStyle/>
          <a:p>
            <a:r>
              <a:rPr lang="en-US"/>
              <a:t>Presentation by Marella MORAD</a:t>
            </a:r>
          </a:p>
        </p:txBody>
      </p:sp>
      <p:sp>
        <p:nvSpPr>
          <p:cNvPr id="6" name="Slide Number Placeholder 5">
            <a:extLst>
              <a:ext uri="{FF2B5EF4-FFF2-40B4-BE49-F238E27FC236}">
                <a16:creationId xmlns:a16="http://schemas.microsoft.com/office/drawing/2014/main" id="{6F0B7537-E67A-411A-BBA4-061521D3D881}"/>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891772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99D7-1EE5-4262-9359-A0E2B733116C}"/>
              </a:ext>
            </a:extLst>
          </p:cNvPr>
          <p:cNvSpPr>
            <a:spLocks noGrp="1"/>
          </p:cNvSpPr>
          <p:nvPr>
            <p:ph type="title"/>
          </p:nvPr>
        </p:nvSpPr>
        <p:spPr>
          <a:xfrm>
            <a:off x="1371600" y="793080"/>
            <a:ext cx="10240903" cy="123348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B3DA1C5-272A-45C2-A11A-E7769A27D32F}"/>
              </a:ext>
            </a:extLst>
          </p:cNvPr>
          <p:cNvSpPr>
            <a:spLocks noGrp="1"/>
          </p:cNvSpPr>
          <p:nvPr>
            <p:ph idx="1"/>
          </p:nvPr>
        </p:nvSpPr>
        <p:spPr>
          <a:xfrm>
            <a:off x="1371600" y="2114939"/>
            <a:ext cx="10240903" cy="395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D63DA15-1EAB-4524-9BB7-8A7DA82A20AD}"/>
              </a:ext>
            </a:extLst>
          </p:cNvPr>
          <p:cNvSpPr>
            <a:spLocks noGrp="1"/>
          </p:cNvSpPr>
          <p:nvPr>
            <p:ph type="dt" sz="half" idx="10"/>
          </p:nvPr>
        </p:nvSpPr>
        <p:spPr/>
        <p:txBody>
          <a:bodyPr/>
          <a:lstStyle/>
          <a:p>
            <a:fld id="{7C6ED532-5F14-4B2A-9733-807B32DB9AD4}" type="datetime2">
              <a:rPr lang="en-US" smtClean="0"/>
              <a:t>Saturday, October 31, 2020</a:t>
            </a:fld>
            <a:endParaRPr lang="en-US"/>
          </a:p>
        </p:txBody>
      </p:sp>
      <p:sp>
        <p:nvSpPr>
          <p:cNvPr id="5" name="Footer Placeholder 4">
            <a:extLst>
              <a:ext uri="{FF2B5EF4-FFF2-40B4-BE49-F238E27FC236}">
                <a16:creationId xmlns:a16="http://schemas.microsoft.com/office/drawing/2014/main" id="{A1EB93B9-7818-489D-AFFB-B6EAD27FF15D}"/>
              </a:ext>
            </a:extLst>
          </p:cNvPr>
          <p:cNvSpPr>
            <a:spLocks noGrp="1"/>
          </p:cNvSpPr>
          <p:nvPr>
            <p:ph type="ftr" sz="quarter" idx="11"/>
          </p:nvPr>
        </p:nvSpPr>
        <p:spPr/>
        <p:txBody>
          <a:bodyPr/>
          <a:lstStyle/>
          <a:p>
            <a:r>
              <a:rPr lang="en-US"/>
              <a:t>Presentation by Marella MORAD</a:t>
            </a:r>
          </a:p>
        </p:txBody>
      </p:sp>
      <p:sp>
        <p:nvSpPr>
          <p:cNvPr id="6" name="Slide Number Placeholder 5">
            <a:extLst>
              <a:ext uri="{FF2B5EF4-FFF2-40B4-BE49-F238E27FC236}">
                <a16:creationId xmlns:a16="http://schemas.microsoft.com/office/drawing/2014/main" id="{C4528D36-894E-4FCB-B8BB-84DE89949B2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38843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64F1-5687-421F-B3DF-BA3C8DADC0E6}"/>
              </a:ext>
            </a:extLst>
          </p:cNvPr>
          <p:cNvSpPr>
            <a:spLocks noGrp="1"/>
          </p:cNvSpPr>
          <p:nvPr>
            <p:ph type="title"/>
          </p:nvPr>
        </p:nvSpPr>
        <p:spPr>
          <a:xfrm>
            <a:off x="1380930" y="1709738"/>
            <a:ext cx="9966519" cy="2852737"/>
          </a:xfrm>
        </p:spPr>
        <p:txBody>
          <a:bodyPr anchor="b">
            <a:normAutofit/>
          </a:bodyPr>
          <a:lstStyle>
            <a:lvl1pPr>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DBB876-5FD9-4964-BD37-6F05DAEBE325}"/>
              </a:ext>
            </a:extLst>
          </p:cNvPr>
          <p:cNvSpPr>
            <a:spLocks noGrp="1"/>
          </p:cNvSpPr>
          <p:nvPr>
            <p:ph type="body" idx="1" hasCustomPrompt="1"/>
          </p:nvPr>
        </p:nvSpPr>
        <p:spPr>
          <a:xfrm>
            <a:off x="1380930" y="4976327"/>
            <a:ext cx="9966520" cy="1113323"/>
          </a:xfrm>
        </p:spPr>
        <p:txBody>
          <a:bodyPr>
            <a:normAutofit/>
          </a:bodyPr>
          <a:lstStyle>
            <a:lvl1pPr marL="0" indent="0">
              <a:buNone/>
              <a:defRPr sz="12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75EA80A-FCDD-4009-9A1F-8B54817869DC}"/>
              </a:ext>
            </a:extLst>
          </p:cNvPr>
          <p:cNvSpPr>
            <a:spLocks noGrp="1"/>
          </p:cNvSpPr>
          <p:nvPr>
            <p:ph type="dt" sz="half" idx="10"/>
          </p:nvPr>
        </p:nvSpPr>
        <p:spPr/>
        <p:txBody>
          <a:bodyPr/>
          <a:lstStyle/>
          <a:p>
            <a:fld id="{5AD2758E-B977-49FB-822E-18736CA043CE}" type="datetime2">
              <a:rPr lang="en-US" smtClean="0"/>
              <a:t>Saturday, October 31, 2020</a:t>
            </a:fld>
            <a:endParaRPr lang="en-US"/>
          </a:p>
        </p:txBody>
      </p:sp>
      <p:sp>
        <p:nvSpPr>
          <p:cNvPr id="5" name="Footer Placeholder 4">
            <a:extLst>
              <a:ext uri="{FF2B5EF4-FFF2-40B4-BE49-F238E27FC236}">
                <a16:creationId xmlns:a16="http://schemas.microsoft.com/office/drawing/2014/main" id="{EA4A3422-56D9-4942-BC63-831AED91F16D}"/>
              </a:ext>
            </a:extLst>
          </p:cNvPr>
          <p:cNvSpPr>
            <a:spLocks noGrp="1"/>
          </p:cNvSpPr>
          <p:nvPr>
            <p:ph type="ftr" sz="quarter" idx="11"/>
          </p:nvPr>
        </p:nvSpPr>
        <p:spPr/>
        <p:txBody>
          <a:bodyPr/>
          <a:lstStyle/>
          <a:p>
            <a:r>
              <a:rPr lang="en-US"/>
              <a:t>Presentation by Marella MORAD</a:t>
            </a:r>
          </a:p>
        </p:txBody>
      </p:sp>
      <p:sp>
        <p:nvSpPr>
          <p:cNvPr id="6" name="Slide Number Placeholder 5">
            <a:extLst>
              <a:ext uri="{FF2B5EF4-FFF2-40B4-BE49-F238E27FC236}">
                <a16:creationId xmlns:a16="http://schemas.microsoft.com/office/drawing/2014/main" id="{D5D4B42A-AC2C-4FD8-AD0D-BECDD3846D3A}"/>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337066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DAF1-8359-4A0F-91B3-03E77C670543}"/>
              </a:ext>
            </a:extLst>
          </p:cNvPr>
          <p:cNvSpPr>
            <a:spLocks noGrp="1"/>
          </p:cNvSpPr>
          <p:nvPr>
            <p:ph type="title"/>
          </p:nvPr>
        </p:nvSpPr>
        <p:spPr>
          <a:xfrm>
            <a:off x="1044054" y="457200"/>
            <a:ext cx="10309745" cy="1233488"/>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21E3D3-6B33-4CA0-B06B-A8BB05CAB3C4}"/>
              </a:ext>
            </a:extLst>
          </p:cNvPr>
          <p:cNvSpPr>
            <a:spLocks noGrp="1"/>
          </p:cNvSpPr>
          <p:nvPr>
            <p:ph sz="half" idx="1"/>
          </p:nvPr>
        </p:nvSpPr>
        <p:spPr>
          <a:xfrm>
            <a:off x="1044054" y="1996141"/>
            <a:ext cx="4975746"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629C334-815D-47FD-A9B5-E871E28641C9}"/>
              </a:ext>
            </a:extLst>
          </p:cNvPr>
          <p:cNvSpPr>
            <a:spLocks noGrp="1"/>
          </p:cNvSpPr>
          <p:nvPr>
            <p:ph sz="half" idx="2"/>
          </p:nvPr>
        </p:nvSpPr>
        <p:spPr>
          <a:xfrm>
            <a:off x="6172200" y="1996141"/>
            <a:ext cx="5181600"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97975F2-7A90-4820-B90F-D28E31A35EB8}"/>
              </a:ext>
            </a:extLst>
          </p:cNvPr>
          <p:cNvSpPr>
            <a:spLocks noGrp="1"/>
          </p:cNvSpPr>
          <p:nvPr>
            <p:ph type="dt" sz="half" idx="10"/>
          </p:nvPr>
        </p:nvSpPr>
        <p:spPr/>
        <p:txBody>
          <a:bodyPr/>
          <a:lstStyle/>
          <a:p>
            <a:fld id="{D1C262FD-843D-4DE5-90B9-8C56505B464B}" type="datetime2">
              <a:rPr lang="en-US" smtClean="0"/>
              <a:t>Saturday, October 31, 2020</a:t>
            </a:fld>
            <a:endParaRPr lang="en-US"/>
          </a:p>
        </p:txBody>
      </p:sp>
      <p:sp>
        <p:nvSpPr>
          <p:cNvPr id="6" name="Footer Placeholder 5">
            <a:extLst>
              <a:ext uri="{FF2B5EF4-FFF2-40B4-BE49-F238E27FC236}">
                <a16:creationId xmlns:a16="http://schemas.microsoft.com/office/drawing/2014/main" id="{823CFAD5-8AF8-4610-8324-85AA062E2712}"/>
              </a:ext>
            </a:extLst>
          </p:cNvPr>
          <p:cNvSpPr>
            <a:spLocks noGrp="1"/>
          </p:cNvSpPr>
          <p:nvPr>
            <p:ph type="ftr" sz="quarter" idx="11"/>
          </p:nvPr>
        </p:nvSpPr>
        <p:spPr/>
        <p:txBody>
          <a:bodyPr/>
          <a:lstStyle/>
          <a:p>
            <a:r>
              <a:rPr lang="en-US"/>
              <a:t>Presentation by Marella MORAD</a:t>
            </a:r>
          </a:p>
        </p:txBody>
      </p:sp>
      <p:sp>
        <p:nvSpPr>
          <p:cNvPr id="7" name="Slide Number Placeholder 6">
            <a:extLst>
              <a:ext uri="{FF2B5EF4-FFF2-40B4-BE49-F238E27FC236}">
                <a16:creationId xmlns:a16="http://schemas.microsoft.com/office/drawing/2014/main" id="{16808CC8-C46E-4A10-8A83-7A251067EA6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932219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2B8-F9D9-4F53-A4A6-F12EB5F12846}"/>
              </a:ext>
            </a:extLst>
          </p:cNvPr>
          <p:cNvSpPr>
            <a:spLocks noGrp="1"/>
          </p:cNvSpPr>
          <p:nvPr>
            <p:ph type="title"/>
          </p:nvPr>
        </p:nvSpPr>
        <p:spPr>
          <a:xfrm>
            <a:off x="1368490" y="457200"/>
            <a:ext cx="9986898" cy="1233488"/>
          </a:xfrm>
        </p:spPr>
        <p:txBody>
          <a:bodyPr>
            <a:normAutofit/>
          </a:bodyPr>
          <a:lstStyle>
            <a:lvl1pP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F070CA-85E9-47C7-8564-FFA1AE34B9E5}"/>
              </a:ext>
            </a:extLst>
          </p:cNvPr>
          <p:cNvSpPr>
            <a:spLocks noGrp="1"/>
          </p:cNvSpPr>
          <p:nvPr>
            <p:ph type="body" idx="1"/>
          </p:nvPr>
        </p:nvSpPr>
        <p:spPr>
          <a:xfrm>
            <a:off x="1368490" y="1681163"/>
            <a:ext cx="462908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8D4B1-41B3-4BF5-9076-A16984A81FF1}"/>
              </a:ext>
            </a:extLst>
          </p:cNvPr>
          <p:cNvSpPr>
            <a:spLocks noGrp="1"/>
          </p:cNvSpPr>
          <p:nvPr>
            <p:ph sz="half" idx="2"/>
          </p:nvPr>
        </p:nvSpPr>
        <p:spPr>
          <a:xfrm>
            <a:off x="1368490" y="2505075"/>
            <a:ext cx="462908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E6A38DC-A016-4CFD-AC19-F24A9E062022}"/>
              </a:ext>
            </a:extLst>
          </p:cNvPr>
          <p:cNvSpPr>
            <a:spLocks noGrp="1"/>
          </p:cNvSpPr>
          <p:nvPr>
            <p:ph type="body" sz="quarter" idx="3"/>
          </p:nvPr>
        </p:nvSpPr>
        <p:spPr>
          <a:xfrm>
            <a:off x="6344816" y="1681163"/>
            <a:ext cx="50105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930FA-8C00-42AB-B2D1-FE4E4BDB3C6E}"/>
              </a:ext>
            </a:extLst>
          </p:cNvPr>
          <p:cNvSpPr>
            <a:spLocks noGrp="1"/>
          </p:cNvSpPr>
          <p:nvPr>
            <p:ph sz="quarter" idx="4"/>
          </p:nvPr>
        </p:nvSpPr>
        <p:spPr>
          <a:xfrm>
            <a:off x="6344814" y="2505075"/>
            <a:ext cx="50105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18B698E-FAE5-4F2C-AE0E-4FD281E8F30E}"/>
              </a:ext>
            </a:extLst>
          </p:cNvPr>
          <p:cNvSpPr>
            <a:spLocks noGrp="1"/>
          </p:cNvSpPr>
          <p:nvPr>
            <p:ph type="dt" sz="half" idx="10"/>
          </p:nvPr>
        </p:nvSpPr>
        <p:spPr/>
        <p:txBody>
          <a:bodyPr/>
          <a:lstStyle/>
          <a:p>
            <a:fld id="{9AA1CEAB-52CC-49F5-90EE-29946505C313}" type="datetime2">
              <a:rPr lang="en-US" smtClean="0"/>
              <a:t>Saturday, October 31, 2020</a:t>
            </a:fld>
            <a:endParaRPr lang="en-US"/>
          </a:p>
        </p:txBody>
      </p:sp>
      <p:sp>
        <p:nvSpPr>
          <p:cNvPr id="8" name="Footer Placeholder 7">
            <a:extLst>
              <a:ext uri="{FF2B5EF4-FFF2-40B4-BE49-F238E27FC236}">
                <a16:creationId xmlns:a16="http://schemas.microsoft.com/office/drawing/2014/main" id="{B5C4BB6C-CAA4-4EA8-8EA1-65ADE056F25D}"/>
              </a:ext>
            </a:extLst>
          </p:cNvPr>
          <p:cNvSpPr>
            <a:spLocks noGrp="1"/>
          </p:cNvSpPr>
          <p:nvPr>
            <p:ph type="ftr" sz="quarter" idx="11"/>
          </p:nvPr>
        </p:nvSpPr>
        <p:spPr/>
        <p:txBody>
          <a:bodyPr/>
          <a:lstStyle/>
          <a:p>
            <a:r>
              <a:rPr lang="en-US"/>
              <a:t>Presentation by Marella MORAD</a:t>
            </a:r>
          </a:p>
        </p:txBody>
      </p:sp>
      <p:sp>
        <p:nvSpPr>
          <p:cNvPr id="9" name="Slide Number Placeholder 8">
            <a:extLst>
              <a:ext uri="{FF2B5EF4-FFF2-40B4-BE49-F238E27FC236}">
                <a16:creationId xmlns:a16="http://schemas.microsoft.com/office/drawing/2014/main" id="{75BB6A12-0532-47CA-B070-232141CC1064}"/>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7222039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8FA1-831E-4AD6-B0D1-BA85E67A5032}"/>
              </a:ext>
            </a:extLst>
          </p:cNvPr>
          <p:cNvSpPr>
            <a:spLocks noGrp="1"/>
          </p:cNvSpPr>
          <p:nvPr>
            <p:ph type="title"/>
          </p:nvPr>
        </p:nvSpPr>
        <p:spPr>
          <a:xfrm>
            <a:off x="1371599" y="457200"/>
            <a:ext cx="9982199" cy="1233488"/>
          </a:xfrm>
        </p:spPr>
        <p:txBody>
          <a:bodyPr>
            <a:normAutofit/>
          </a:bodyPr>
          <a:lstStyle>
            <a:lvl1pPr>
              <a:defRPr sz="3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CE94142-C469-4B0E-8C01-C64BA28F52D2}"/>
              </a:ext>
            </a:extLst>
          </p:cNvPr>
          <p:cNvSpPr>
            <a:spLocks noGrp="1"/>
          </p:cNvSpPr>
          <p:nvPr>
            <p:ph type="dt" sz="half" idx="10"/>
          </p:nvPr>
        </p:nvSpPr>
        <p:spPr/>
        <p:txBody>
          <a:bodyPr/>
          <a:lstStyle/>
          <a:p>
            <a:fld id="{051E0953-78AD-456B-8F20-6A195532F798}" type="datetime2">
              <a:rPr lang="en-US" smtClean="0"/>
              <a:t>Saturday, October 31, 2020</a:t>
            </a:fld>
            <a:endParaRPr lang="en-US"/>
          </a:p>
        </p:txBody>
      </p:sp>
      <p:sp>
        <p:nvSpPr>
          <p:cNvPr id="4" name="Footer Placeholder 3">
            <a:extLst>
              <a:ext uri="{FF2B5EF4-FFF2-40B4-BE49-F238E27FC236}">
                <a16:creationId xmlns:a16="http://schemas.microsoft.com/office/drawing/2014/main" id="{02AAFCE6-5C7E-438F-8D4A-21E155681447}"/>
              </a:ext>
            </a:extLst>
          </p:cNvPr>
          <p:cNvSpPr>
            <a:spLocks noGrp="1"/>
          </p:cNvSpPr>
          <p:nvPr>
            <p:ph type="ftr" sz="quarter" idx="11"/>
          </p:nvPr>
        </p:nvSpPr>
        <p:spPr/>
        <p:txBody>
          <a:bodyPr/>
          <a:lstStyle/>
          <a:p>
            <a:r>
              <a:rPr lang="en-US"/>
              <a:t>Presentation by Marella MORAD</a:t>
            </a:r>
          </a:p>
        </p:txBody>
      </p:sp>
      <p:sp>
        <p:nvSpPr>
          <p:cNvPr id="5" name="Slide Number Placeholder 4">
            <a:extLst>
              <a:ext uri="{FF2B5EF4-FFF2-40B4-BE49-F238E27FC236}">
                <a16:creationId xmlns:a16="http://schemas.microsoft.com/office/drawing/2014/main" id="{D2ACFD88-63EA-427F-978C-B7844D1A5E3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195958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fld id="{5F3B7114-944B-429A-BF6D-9212F646AEE6}" type="datetime2">
              <a:rPr lang="en-US" smtClean="0"/>
              <a:t>Saturday, October 31, 2020</a:t>
            </a:fld>
            <a:endParaRPr lang="en-US"/>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r>
              <a:rPr lang="en-US"/>
              <a:t>Presentation by Marella MORAD</a:t>
            </a:r>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54140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32BE-C4E5-4F12-AB53-EBEF2B76B251}"/>
              </a:ext>
            </a:extLst>
          </p:cNvPr>
          <p:cNvSpPr>
            <a:spLocks noGrp="1"/>
          </p:cNvSpPr>
          <p:nvPr>
            <p:ph type="title"/>
          </p:nvPr>
        </p:nvSpPr>
        <p:spPr>
          <a:xfrm>
            <a:off x="1318755" y="457200"/>
            <a:ext cx="3932237" cy="1921434"/>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FAE7F57-4ABF-4BA4-A892-38857A02F60D}"/>
              </a:ext>
            </a:extLst>
          </p:cNvPr>
          <p:cNvSpPr>
            <a:spLocks noGrp="1"/>
          </p:cNvSpPr>
          <p:nvPr>
            <p:ph idx="1"/>
          </p:nvPr>
        </p:nvSpPr>
        <p:spPr>
          <a:xfrm>
            <a:off x="5648130" y="987425"/>
            <a:ext cx="5707257"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2E444-E5BD-443F-AB83-84D7CE0AB768}"/>
              </a:ext>
            </a:extLst>
          </p:cNvPr>
          <p:cNvSpPr>
            <a:spLocks noGrp="1"/>
          </p:cNvSpPr>
          <p:nvPr>
            <p:ph type="body" sz="half" idx="2"/>
          </p:nvPr>
        </p:nvSpPr>
        <p:spPr>
          <a:xfrm>
            <a:off x="1318755" y="2799184"/>
            <a:ext cx="3932237" cy="306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998A4-FD2F-4126-99C5-E2063AE02482}"/>
              </a:ext>
            </a:extLst>
          </p:cNvPr>
          <p:cNvSpPr>
            <a:spLocks noGrp="1"/>
          </p:cNvSpPr>
          <p:nvPr>
            <p:ph type="dt" sz="half" idx="10"/>
          </p:nvPr>
        </p:nvSpPr>
        <p:spPr/>
        <p:txBody>
          <a:bodyPr/>
          <a:lstStyle/>
          <a:p>
            <a:fld id="{96E8708E-04C9-4472-9E89-AE3D1D7BC099}" type="datetime2">
              <a:rPr lang="en-US" smtClean="0"/>
              <a:t>Saturday, October 31, 2020</a:t>
            </a:fld>
            <a:endParaRPr lang="en-US"/>
          </a:p>
        </p:txBody>
      </p:sp>
      <p:sp>
        <p:nvSpPr>
          <p:cNvPr id="6" name="Footer Placeholder 5">
            <a:extLst>
              <a:ext uri="{FF2B5EF4-FFF2-40B4-BE49-F238E27FC236}">
                <a16:creationId xmlns:a16="http://schemas.microsoft.com/office/drawing/2014/main" id="{E96457D3-F808-4DB2-9C9C-B185E71F26DA}"/>
              </a:ext>
            </a:extLst>
          </p:cNvPr>
          <p:cNvSpPr>
            <a:spLocks noGrp="1"/>
          </p:cNvSpPr>
          <p:nvPr>
            <p:ph type="ftr" sz="quarter" idx="11"/>
          </p:nvPr>
        </p:nvSpPr>
        <p:spPr/>
        <p:txBody>
          <a:bodyPr/>
          <a:lstStyle/>
          <a:p>
            <a:r>
              <a:rPr lang="en-US"/>
              <a:t>Presentation by Marella MORAD</a:t>
            </a:r>
          </a:p>
        </p:txBody>
      </p:sp>
      <p:sp>
        <p:nvSpPr>
          <p:cNvPr id="7" name="Slide Number Placeholder 6">
            <a:extLst>
              <a:ext uri="{FF2B5EF4-FFF2-40B4-BE49-F238E27FC236}">
                <a16:creationId xmlns:a16="http://schemas.microsoft.com/office/drawing/2014/main" id="{4131BC9B-21D1-4D2D-B02E-C887A02CA37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522308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3EC2-2D8C-4E8D-8CC7-9676480146E2}"/>
              </a:ext>
            </a:extLst>
          </p:cNvPr>
          <p:cNvSpPr>
            <a:spLocks noGrp="1"/>
          </p:cNvSpPr>
          <p:nvPr>
            <p:ph type="title"/>
          </p:nvPr>
        </p:nvSpPr>
        <p:spPr>
          <a:xfrm>
            <a:off x="1378966" y="681135"/>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66AF89-5FBD-43DD-958D-A5C608AE2E2C}"/>
              </a:ext>
            </a:extLst>
          </p:cNvPr>
          <p:cNvSpPr>
            <a:spLocks noGrp="1"/>
          </p:cNvSpPr>
          <p:nvPr>
            <p:ph type="pic" idx="1"/>
          </p:nvPr>
        </p:nvSpPr>
        <p:spPr>
          <a:xfrm>
            <a:off x="5834742" y="858417"/>
            <a:ext cx="5520645" cy="50026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770A545-2CE6-48C4-A725-EF68A3F1BFCB}"/>
              </a:ext>
            </a:extLst>
          </p:cNvPr>
          <p:cNvSpPr>
            <a:spLocks noGrp="1"/>
          </p:cNvSpPr>
          <p:nvPr>
            <p:ph type="body" sz="half" idx="2"/>
          </p:nvPr>
        </p:nvSpPr>
        <p:spPr>
          <a:xfrm>
            <a:off x="1378966" y="2281335"/>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466B2-6FE6-4352-BBF9-84BCD946C28B}"/>
              </a:ext>
            </a:extLst>
          </p:cNvPr>
          <p:cNvSpPr>
            <a:spLocks noGrp="1"/>
          </p:cNvSpPr>
          <p:nvPr>
            <p:ph type="dt" sz="half" idx="10"/>
          </p:nvPr>
        </p:nvSpPr>
        <p:spPr/>
        <p:txBody>
          <a:bodyPr/>
          <a:lstStyle/>
          <a:p>
            <a:fld id="{EF975710-D631-4A52-BCDF-802240445AD4}" type="datetime2">
              <a:rPr lang="en-US" smtClean="0"/>
              <a:t>Saturday, October 31, 2020</a:t>
            </a:fld>
            <a:endParaRPr lang="en-US"/>
          </a:p>
        </p:txBody>
      </p:sp>
      <p:sp>
        <p:nvSpPr>
          <p:cNvPr id="6" name="Footer Placeholder 5">
            <a:extLst>
              <a:ext uri="{FF2B5EF4-FFF2-40B4-BE49-F238E27FC236}">
                <a16:creationId xmlns:a16="http://schemas.microsoft.com/office/drawing/2014/main" id="{398991BC-29A5-4182-BD83-9D99D28894AA}"/>
              </a:ext>
            </a:extLst>
          </p:cNvPr>
          <p:cNvSpPr>
            <a:spLocks noGrp="1"/>
          </p:cNvSpPr>
          <p:nvPr>
            <p:ph type="ftr" sz="quarter" idx="11"/>
          </p:nvPr>
        </p:nvSpPr>
        <p:spPr/>
        <p:txBody>
          <a:bodyPr/>
          <a:lstStyle/>
          <a:p>
            <a:r>
              <a:rPr lang="en-US"/>
              <a:t>Presentation by Marella MORAD</a:t>
            </a:r>
          </a:p>
        </p:txBody>
      </p:sp>
      <p:sp>
        <p:nvSpPr>
          <p:cNvPr id="7" name="Slide Number Placeholder 6">
            <a:extLst>
              <a:ext uri="{FF2B5EF4-FFF2-40B4-BE49-F238E27FC236}">
                <a16:creationId xmlns:a16="http://schemas.microsoft.com/office/drawing/2014/main" id="{5EC1C78F-6633-4604-8832-8E9D2DC768BB}"/>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429265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Lst>
          </p:cNvPr>
          <p:cNvSpPr/>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Lst>
          </p:cNvPr>
          <p:cNvSpPr/>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D478F2F-4F04-4604-9005-BF0CB1142512}"/>
              </a:ext>
            </a:extLst>
          </p:cNvPr>
          <p:cNvSpPr>
            <a:spLocks noGrp="1"/>
          </p:cNvSpPr>
          <p:nvPr>
            <p:ph type="title"/>
          </p:nvPr>
        </p:nvSpPr>
        <p:spPr>
          <a:xfrm>
            <a:off x="1371600" y="361666"/>
            <a:ext cx="9810376" cy="1659404"/>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4A17D2-52AF-4B40-80A8-3E0DB855F297}"/>
              </a:ext>
            </a:extLst>
          </p:cNvPr>
          <p:cNvSpPr>
            <a:spLocks noGrp="1"/>
          </p:cNvSpPr>
          <p:nvPr>
            <p:ph type="body" idx="1"/>
          </p:nvPr>
        </p:nvSpPr>
        <p:spPr>
          <a:xfrm>
            <a:off x="1371600" y="2286000"/>
            <a:ext cx="9810376" cy="38578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592E0AA-D5B3-4BCF-BA69-209D9B335A06}"/>
              </a:ext>
            </a:extLst>
          </p:cNvPr>
          <p:cNvSpPr>
            <a:spLocks noGrp="1"/>
          </p:cNvSpPr>
          <p:nvPr>
            <p:ph type="dt" sz="half" idx="2"/>
          </p:nvPr>
        </p:nvSpPr>
        <p:spPr>
          <a:xfrm>
            <a:off x="7910111" y="6409170"/>
            <a:ext cx="3702392" cy="448830"/>
          </a:xfrm>
          <a:prstGeom prst="rect">
            <a:avLst/>
          </a:prstGeom>
        </p:spPr>
        <p:txBody>
          <a:bodyPr vert="horz" lIns="91440" tIns="45720" rIns="91440" bIns="45720" rtlCol="0" anchor="ctr"/>
          <a:lstStyle>
            <a:lvl1pPr algn="r">
              <a:defRPr sz="800" cap="all" spc="300" baseline="0">
                <a:solidFill>
                  <a:schemeClr val="bg1"/>
                </a:solidFill>
              </a:defRPr>
            </a:lvl1pPr>
          </a:lstStyle>
          <a:p>
            <a:fld id="{076705B0-DF01-4DFD-ADBE-8636C75A0CE2}" type="datetime2">
              <a:rPr lang="en-US" smtClean="0"/>
              <a:t>Saturday, October 31, 2020</a:t>
            </a:fld>
            <a:endParaRPr lang="en-US"/>
          </a:p>
        </p:txBody>
      </p:sp>
      <p:sp>
        <p:nvSpPr>
          <p:cNvPr id="5" name="Footer Placeholder 4">
            <a:extLst>
              <a:ext uri="{FF2B5EF4-FFF2-40B4-BE49-F238E27FC236}">
                <a16:creationId xmlns:a16="http://schemas.microsoft.com/office/drawing/2014/main" id="{5F10A637-D86F-4FA1-985D-2D82456511B1}"/>
              </a:ext>
            </a:extLst>
          </p:cNvPr>
          <p:cNvSpPr>
            <a:spLocks noGrp="1"/>
          </p:cNvSpPr>
          <p:nvPr>
            <p:ph type="ftr" sz="quarter" idx="3"/>
          </p:nvPr>
        </p:nvSpPr>
        <p:spPr>
          <a:xfrm rot="5400000">
            <a:off x="-1828801" y="1912217"/>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r>
              <a:rPr lang="en-US"/>
              <a:t>Presentation by Marella MORAD</a:t>
            </a:r>
          </a:p>
        </p:txBody>
      </p:sp>
      <p:sp>
        <p:nvSpPr>
          <p:cNvPr id="6" name="Slide Number Placeholder 5">
            <a:extLst>
              <a:ext uri="{FF2B5EF4-FFF2-40B4-BE49-F238E27FC236}">
                <a16:creationId xmlns:a16="http://schemas.microsoft.com/office/drawing/2014/main" id="{80F2FA4D-A931-46BA-B767-29A6FD5AAD2A}"/>
              </a:ext>
            </a:extLst>
          </p:cNvPr>
          <p:cNvSpPr>
            <a:spLocks noGrp="1"/>
          </p:cNvSpPr>
          <p:nvPr>
            <p:ph type="sldNum" sz="quarter" idx="4"/>
          </p:nvPr>
        </p:nvSpPr>
        <p:spPr>
          <a:xfrm>
            <a:off x="11669678" y="6408742"/>
            <a:ext cx="438652" cy="448830"/>
          </a:xfrm>
          <a:prstGeom prst="rect">
            <a:avLst/>
          </a:prstGeom>
        </p:spPr>
        <p:txBody>
          <a:bodyPr vert="horz" lIns="91440" tIns="45720" rIns="91440" bIns="45720" rtlCol="0" anchor="ctr"/>
          <a:lstStyle>
            <a:lvl1pPr algn="r">
              <a:defRPr sz="800">
                <a:solidFill>
                  <a:schemeClr val="bg1"/>
                </a:solidFill>
              </a:defRPr>
            </a:lvl1pPr>
          </a:lstStyle>
          <a:p>
            <a:fld id="{B9EAB3BA-07EE-4B64-A177-47C30D775877}" type="slidenum">
              <a:rPr lang="en-US" smtClean="0"/>
              <a:t>‹#›</a:t>
            </a:fld>
            <a:endParaRPr lang="en-US"/>
          </a:p>
        </p:txBody>
      </p:sp>
    </p:spTree>
    <p:extLst>
      <p:ext uri="{BB962C8B-B14F-4D97-AF65-F5344CB8AC3E}">
        <p14:creationId xmlns:p14="http://schemas.microsoft.com/office/powerpoint/2010/main" val="1655475412"/>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45" r:id="rId6"/>
    <p:sldLayoutId id="2147483741" r:id="rId7"/>
    <p:sldLayoutId id="2147483742" r:id="rId8"/>
    <p:sldLayoutId id="2147483743" r:id="rId9"/>
    <p:sldLayoutId id="2147483744" r:id="rId10"/>
    <p:sldLayoutId id="2147483746" r:id="rId11"/>
  </p:sldLayoutIdLst>
  <p:hf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audio" Target="../media/media10.m4a"/><Relationship Id="rId7" Type="http://schemas.openxmlformats.org/officeDocument/2006/relationships/diagramQuickStyle" Target="../diagrams/quickStyle6.xml"/><Relationship Id="rId2" Type="http://schemas.microsoft.com/office/2007/relationships/media" Target="../media/media10.m4a"/><Relationship Id="rId1" Type="http://schemas.openxmlformats.org/officeDocument/2006/relationships/tags" Target="../tags/tag10.xml"/><Relationship Id="rId6" Type="http://schemas.openxmlformats.org/officeDocument/2006/relationships/diagramLayout" Target="../diagrams/layout6.xml"/><Relationship Id="rId5" Type="http://schemas.openxmlformats.org/officeDocument/2006/relationships/diagramData" Target="../diagrams/data6.xml"/><Relationship Id="rId10" Type="http://schemas.openxmlformats.org/officeDocument/2006/relationships/image" Target="../media/image2.png"/><Relationship Id="rId4" Type="http://schemas.openxmlformats.org/officeDocument/2006/relationships/slideLayout" Target="../slideLayouts/slideLayout2.xml"/><Relationship Id="rId9" Type="http://schemas.microsoft.com/office/2007/relationships/diagramDrawing" Target="../diagrams/drawing6.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audio" Target="../media/media11.m4a"/><Relationship Id="rId7" Type="http://schemas.openxmlformats.org/officeDocument/2006/relationships/diagramQuickStyle" Target="../diagrams/quickStyle7.xml"/><Relationship Id="rId2" Type="http://schemas.microsoft.com/office/2007/relationships/media" Target="../media/media11.m4a"/><Relationship Id="rId1" Type="http://schemas.openxmlformats.org/officeDocument/2006/relationships/tags" Target="../tags/tag11.xml"/><Relationship Id="rId6" Type="http://schemas.openxmlformats.org/officeDocument/2006/relationships/diagramLayout" Target="../diagrams/layout7.xml"/><Relationship Id="rId5" Type="http://schemas.openxmlformats.org/officeDocument/2006/relationships/diagramData" Target="../diagrams/data7.xml"/><Relationship Id="rId10" Type="http://schemas.openxmlformats.org/officeDocument/2006/relationships/image" Target="../media/image2.png"/><Relationship Id="rId4" Type="http://schemas.openxmlformats.org/officeDocument/2006/relationships/slideLayout" Target="../slideLayouts/slideLayout2.xml"/><Relationship Id="rId9" Type="http://schemas.microsoft.com/office/2007/relationships/diagramDrawing" Target="../diagrams/drawing7.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8.xml"/><Relationship Id="rId13" Type="http://schemas.openxmlformats.org/officeDocument/2006/relationships/diagramColors" Target="../diagrams/colors9.xml"/><Relationship Id="rId3" Type="http://schemas.openxmlformats.org/officeDocument/2006/relationships/audio" Target="../media/media12.m4a"/><Relationship Id="rId7" Type="http://schemas.openxmlformats.org/officeDocument/2006/relationships/diagramQuickStyle" Target="../diagrams/quickStyle8.xml"/><Relationship Id="rId12" Type="http://schemas.openxmlformats.org/officeDocument/2006/relationships/diagramQuickStyle" Target="../diagrams/quickStyle9.xml"/><Relationship Id="rId2" Type="http://schemas.microsoft.com/office/2007/relationships/media" Target="../media/media12.m4a"/><Relationship Id="rId16" Type="http://schemas.openxmlformats.org/officeDocument/2006/relationships/image" Target="../media/image2.png"/><Relationship Id="rId1" Type="http://schemas.openxmlformats.org/officeDocument/2006/relationships/tags" Target="../tags/tag12.xml"/><Relationship Id="rId6" Type="http://schemas.openxmlformats.org/officeDocument/2006/relationships/diagramLayout" Target="../diagrams/layout8.xml"/><Relationship Id="rId11" Type="http://schemas.openxmlformats.org/officeDocument/2006/relationships/diagramLayout" Target="../diagrams/layout9.xml"/><Relationship Id="rId5" Type="http://schemas.openxmlformats.org/officeDocument/2006/relationships/diagramData" Target="../diagrams/data8.xml"/><Relationship Id="rId15" Type="http://schemas.openxmlformats.org/officeDocument/2006/relationships/image" Target="../media/image31.png"/><Relationship Id="rId10" Type="http://schemas.openxmlformats.org/officeDocument/2006/relationships/diagramData" Target="../diagrams/data9.xml"/><Relationship Id="rId4" Type="http://schemas.openxmlformats.org/officeDocument/2006/relationships/slideLayout" Target="../slideLayouts/slideLayout4.xml"/><Relationship Id="rId9" Type="http://schemas.microsoft.com/office/2007/relationships/diagramDrawing" Target="../diagrams/drawing8.xml"/><Relationship Id="rId14" Type="http://schemas.microsoft.com/office/2007/relationships/diagramDrawing" Target="../diagrams/drawing9.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10.xml"/><Relationship Id="rId13" Type="http://schemas.openxmlformats.org/officeDocument/2006/relationships/diagramColors" Target="../diagrams/colors11.xml"/><Relationship Id="rId3" Type="http://schemas.openxmlformats.org/officeDocument/2006/relationships/audio" Target="../media/media13.m4a"/><Relationship Id="rId7" Type="http://schemas.openxmlformats.org/officeDocument/2006/relationships/diagramQuickStyle" Target="../diagrams/quickStyle10.xml"/><Relationship Id="rId12" Type="http://schemas.openxmlformats.org/officeDocument/2006/relationships/diagramQuickStyle" Target="../diagrams/quickStyle11.xml"/><Relationship Id="rId2" Type="http://schemas.microsoft.com/office/2007/relationships/media" Target="../media/media13.m4a"/><Relationship Id="rId1" Type="http://schemas.openxmlformats.org/officeDocument/2006/relationships/tags" Target="../tags/tag13.xml"/><Relationship Id="rId6" Type="http://schemas.openxmlformats.org/officeDocument/2006/relationships/diagramLayout" Target="../diagrams/layout10.xml"/><Relationship Id="rId11" Type="http://schemas.openxmlformats.org/officeDocument/2006/relationships/diagramLayout" Target="../diagrams/layout11.xml"/><Relationship Id="rId5" Type="http://schemas.openxmlformats.org/officeDocument/2006/relationships/diagramData" Target="../diagrams/data10.xml"/><Relationship Id="rId15" Type="http://schemas.openxmlformats.org/officeDocument/2006/relationships/image" Target="../media/image2.png"/><Relationship Id="rId10" Type="http://schemas.openxmlformats.org/officeDocument/2006/relationships/diagramData" Target="../diagrams/data11.xml"/><Relationship Id="rId4" Type="http://schemas.openxmlformats.org/officeDocument/2006/relationships/slideLayout" Target="../slideLayouts/slideLayout4.xml"/><Relationship Id="rId9" Type="http://schemas.microsoft.com/office/2007/relationships/diagramDrawing" Target="../diagrams/drawing10.xml"/><Relationship Id="rId14" Type="http://schemas.microsoft.com/office/2007/relationships/diagramDrawing" Target="../diagrams/drawing11.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12.xml"/><Relationship Id="rId3" Type="http://schemas.openxmlformats.org/officeDocument/2006/relationships/audio" Target="../media/media14.m4a"/><Relationship Id="rId7" Type="http://schemas.openxmlformats.org/officeDocument/2006/relationships/diagramQuickStyle" Target="../diagrams/quickStyle12.xml"/><Relationship Id="rId2" Type="http://schemas.microsoft.com/office/2007/relationships/media" Target="../media/media14.m4a"/><Relationship Id="rId1" Type="http://schemas.openxmlformats.org/officeDocument/2006/relationships/tags" Target="../tags/tag14.xml"/><Relationship Id="rId6" Type="http://schemas.openxmlformats.org/officeDocument/2006/relationships/diagramLayout" Target="../diagrams/layout12.xml"/><Relationship Id="rId5" Type="http://schemas.openxmlformats.org/officeDocument/2006/relationships/diagramData" Target="../diagrams/data12.xml"/><Relationship Id="rId10" Type="http://schemas.openxmlformats.org/officeDocument/2006/relationships/image" Target="../media/image2.png"/><Relationship Id="rId4" Type="http://schemas.openxmlformats.org/officeDocument/2006/relationships/slideLayout" Target="../slideLayouts/slideLayout2.xml"/><Relationship Id="rId9" Type="http://schemas.microsoft.com/office/2007/relationships/diagramDrawing" Target="../diagrams/drawing12.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13.xml"/><Relationship Id="rId3" Type="http://schemas.openxmlformats.org/officeDocument/2006/relationships/audio" Target="../media/media15.m4a"/><Relationship Id="rId7" Type="http://schemas.openxmlformats.org/officeDocument/2006/relationships/diagramQuickStyle" Target="../diagrams/quickStyle13.xml"/><Relationship Id="rId2" Type="http://schemas.microsoft.com/office/2007/relationships/media" Target="../media/media15.m4a"/><Relationship Id="rId1" Type="http://schemas.openxmlformats.org/officeDocument/2006/relationships/tags" Target="../tags/tag15.xml"/><Relationship Id="rId6" Type="http://schemas.openxmlformats.org/officeDocument/2006/relationships/diagramLayout" Target="../diagrams/layout13.xml"/><Relationship Id="rId5" Type="http://schemas.openxmlformats.org/officeDocument/2006/relationships/diagramData" Target="../diagrams/data13.xml"/><Relationship Id="rId10" Type="http://schemas.openxmlformats.org/officeDocument/2006/relationships/image" Target="../media/image2.png"/><Relationship Id="rId4" Type="http://schemas.openxmlformats.org/officeDocument/2006/relationships/slideLayout" Target="../slideLayouts/slideLayout2.xml"/><Relationship Id="rId9" Type="http://schemas.microsoft.com/office/2007/relationships/diagramDrawing" Target="../diagrams/drawing13.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2" Type="http://schemas.microsoft.com/office/2007/relationships/media" Target="../media/media16.m4a"/><Relationship Id="rId1" Type="http://schemas.openxmlformats.org/officeDocument/2006/relationships/tags" Target="../tags/tag16.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7.m4a"/><Relationship Id="rId2" Type="http://schemas.microsoft.com/office/2007/relationships/media" Target="../media/media17.m4a"/><Relationship Id="rId1" Type="http://schemas.openxmlformats.org/officeDocument/2006/relationships/tags" Target="../tags/tag17.xml"/><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7" Type="http://schemas.openxmlformats.org/officeDocument/2006/relationships/image" Target="../media/image2.png"/><Relationship Id="rId2" Type="http://schemas.microsoft.com/office/2007/relationships/media" Target="../media/media2.m4a"/><Relationship Id="rId1" Type="http://schemas.openxmlformats.org/officeDocument/2006/relationships/tags" Target="../tags/tag2.xml"/><Relationship Id="rId6" Type="http://schemas.openxmlformats.org/officeDocument/2006/relationships/image" Target="../media/image3.jpg"/><Relationship Id="rId5" Type="http://schemas.openxmlformats.org/officeDocument/2006/relationships/notesSlide" Target="../notesSlides/notesSlide1.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audio" Target="../media/media3.m4a"/><Relationship Id="rId7" Type="http://schemas.openxmlformats.org/officeDocument/2006/relationships/diagramLayout" Target="../diagrams/layout1.xml"/><Relationship Id="rId2" Type="http://schemas.microsoft.com/office/2007/relationships/media" Target="../media/media3.m4a"/><Relationship Id="rId1" Type="http://schemas.openxmlformats.org/officeDocument/2006/relationships/tags" Target="../tags/tag3.xml"/><Relationship Id="rId6" Type="http://schemas.openxmlformats.org/officeDocument/2006/relationships/diagramData" Target="../diagrams/data1.xml"/><Relationship Id="rId11" Type="http://schemas.openxmlformats.org/officeDocument/2006/relationships/image" Target="../media/image2.png"/><Relationship Id="rId5" Type="http://schemas.openxmlformats.org/officeDocument/2006/relationships/notesSlide" Target="../notesSlides/notesSlide2.xml"/><Relationship Id="rId10" Type="http://schemas.microsoft.com/office/2007/relationships/diagramDrawing" Target="../diagrams/drawing1.xml"/><Relationship Id="rId4" Type="http://schemas.openxmlformats.org/officeDocument/2006/relationships/slideLayout" Target="../slideLayouts/slideLayout2.xml"/><Relationship Id="rId9" Type="http://schemas.openxmlformats.org/officeDocument/2006/relationships/diagramColors" Target="../diagrams/colors1.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2.xml"/><Relationship Id="rId13" Type="http://schemas.openxmlformats.org/officeDocument/2006/relationships/image" Target="../media/image2.png"/><Relationship Id="rId3" Type="http://schemas.openxmlformats.org/officeDocument/2006/relationships/audio" Target="../media/media4.m4a"/><Relationship Id="rId7" Type="http://schemas.openxmlformats.org/officeDocument/2006/relationships/diagramLayout" Target="../diagrams/layout2.xml"/><Relationship Id="rId12" Type="http://schemas.openxmlformats.org/officeDocument/2006/relationships/image" Target="../media/image120.png"/><Relationship Id="rId2" Type="http://schemas.microsoft.com/office/2007/relationships/media" Target="../media/media4.m4a"/><Relationship Id="rId1" Type="http://schemas.openxmlformats.org/officeDocument/2006/relationships/tags" Target="../tags/tag4.xml"/><Relationship Id="rId6" Type="http://schemas.openxmlformats.org/officeDocument/2006/relationships/diagramData" Target="../diagrams/data2.xml"/><Relationship Id="rId11" Type="http://schemas.openxmlformats.org/officeDocument/2006/relationships/image" Target="../media/image12.png"/><Relationship Id="rId5" Type="http://schemas.openxmlformats.org/officeDocument/2006/relationships/notesSlide" Target="../notesSlides/notesSlide3.xml"/><Relationship Id="rId10" Type="http://schemas.microsoft.com/office/2007/relationships/diagramDrawing" Target="../diagrams/drawing2.xml"/><Relationship Id="rId4" Type="http://schemas.openxmlformats.org/officeDocument/2006/relationships/slideLayout" Target="../slideLayouts/slideLayout2.xml"/><Relationship Id="rId9" Type="http://schemas.openxmlformats.org/officeDocument/2006/relationships/diagramColors" Target="../diagrams/colors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5.xml"/><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3.xml"/><Relationship Id="rId13" Type="http://schemas.openxmlformats.org/officeDocument/2006/relationships/image" Target="../media/image2.png"/><Relationship Id="rId3" Type="http://schemas.openxmlformats.org/officeDocument/2006/relationships/audio" Target="../media/media6.m4a"/><Relationship Id="rId7" Type="http://schemas.openxmlformats.org/officeDocument/2006/relationships/diagramLayout" Target="../diagrams/layout3.xml"/><Relationship Id="rId12" Type="http://schemas.openxmlformats.org/officeDocument/2006/relationships/image" Target="../media/image140.png"/><Relationship Id="rId2" Type="http://schemas.microsoft.com/office/2007/relationships/media" Target="../media/media6.m4a"/><Relationship Id="rId1" Type="http://schemas.openxmlformats.org/officeDocument/2006/relationships/tags" Target="../tags/tag6.xml"/><Relationship Id="rId6" Type="http://schemas.openxmlformats.org/officeDocument/2006/relationships/diagramData" Target="../diagrams/data3.xml"/><Relationship Id="rId11" Type="http://schemas.openxmlformats.org/officeDocument/2006/relationships/image" Target="../media/image14.png"/><Relationship Id="rId5" Type="http://schemas.openxmlformats.org/officeDocument/2006/relationships/notesSlide" Target="../notesSlides/notesSlide4.xml"/><Relationship Id="rId10" Type="http://schemas.microsoft.com/office/2007/relationships/diagramDrawing" Target="../diagrams/drawing3.xml"/><Relationship Id="rId4" Type="http://schemas.openxmlformats.org/officeDocument/2006/relationships/slideLayout" Target="../slideLayouts/slideLayout2.xml"/><Relationship Id="rId9" Type="http://schemas.openxmlformats.org/officeDocument/2006/relationships/diagramColors" Target="../diagrams/colors3.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2.png"/><Relationship Id="rId2" Type="http://schemas.microsoft.com/office/2007/relationships/media" Target="../media/media7.m4a"/><Relationship Id="rId1" Type="http://schemas.openxmlformats.org/officeDocument/2006/relationships/tags" Target="../tags/tag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audio" Target="../media/media8.m4a"/><Relationship Id="rId7" Type="http://schemas.openxmlformats.org/officeDocument/2006/relationships/diagramLayout" Target="../diagrams/layout4.xml"/><Relationship Id="rId2" Type="http://schemas.microsoft.com/office/2007/relationships/media" Target="../media/media8.m4a"/><Relationship Id="rId1" Type="http://schemas.openxmlformats.org/officeDocument/2006/relationships/tags" Target="../tags/tag8.xml"/><Relationship Id="rId6" Type="http://schemas.openxmlformats.org/officeDocument/2006/relationships/diagramData" Target="../diagrams/data4.xml"/><Relationship Id="rId11" Type="http://schemas.openxmlformats.org/officeDocument/2006/relationships/image" Target="../media/image2.png"/><Relationship Id="rId5" Type="http://schemas.openxmlformats.org/officeDocument/2006/relationships/notesSlide" Target="../notesSlides/notesSlide5.xml"/><Relationship Id="rId10" Type="http://schemas.microsoft.com/office/2007/relationships/diagramDrawing" Target="../diagrams/drawing4.xml"/><Relationship Id="rId4" Type="http://schemas.openxmlformats.org/officeDocument/2006/relationships/slideLayout" Target="../slideLayouts/slideLayout2.xml"/><Relationship Id="rId9" Type="http://schemas.openxmlformats.org/officeDocument/2006/relationships/diagramColors" Target="../diagrams/colors4.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audio" Target="../media/media9.m4a"/><Relationship Id="rId7" Type="http://schemas.openxmlformats.org/officeDocument/2006/relationships/diagramQuickStyle" Target="../diagrams/quickStyle5.xml"/><Relationship Id="rId2" Type="http://schemas.microsoft.com/office/2007/relationships/media" Target="../media/media9.m4a"/><Relationship Id="rId1" Type="http://schemas.openxmlformats.org/officeDocument/2006/relationships/tags" Target="../tags/tag9.xml"/><Relationship Id="rId6" Type="http://schemas.openxmlformats.org/officeDocument/2006/relationships/diagramLayout" Target="../diagrams/layout5.xml"/><Relationship Id="rId5" Type="http://schemas.openxmlformats.org/officeDocument/2006/relationships/diagramData" Target="../diagrams/data5.xml"/><Relationship Id="rId10" Type="http://schemas.openxmlformats.org/officeDocument/2006/relationships/image" Target="../media/image2.png"/><Relationship Id="rId4" Type="http://schemas.openxmlformats.org/officeDocument/2006/relationships/slideLayout" Target="../slideLayouts/slideLayout2.xml"/><Relationship Id="rId9" Type="http://schemas.microsoft.com/office/2007/relationships/diagramDrawing" Target="../diagrams/drawing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4D896123-1B32-4CB1-B2ED-E34BBC26B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hape, arrow&#10;&#10;Description automatically generated">
            <a:extLst>
              <a:ext uri="{FF2B5EF4-FFF2-40B4-BE49-F238E27FC236}">
                <a16:creationId xmlns:a16="http://schemas.microsoft.com/office/drawing/2014/main" id="{5DE33920-E49D-4D37-BCC0-C72CA2E52DDF}"/>
              </a:ext>
            </a:extLst>
          </p:cNvPr>
          <p:cNvPicPr>
            <a:picLocks noChangeAspect="1"/>
          </p:cNvPicPr>
          <p:nvPr/>
        </p:nvPicPr>
        <p:blipFill rotWithShape="1">
          <a:blip r:embed="rId5">
            <a:extLst>
              <a:ext uri="{28A0092B-C50C-407E-A947-70E740481C1C}">
                <a14:useLocalDpi xmlns:a14="http://schemas.microsoft.com/office/drawing/2010/main" val="0"/>
              </a:ext>
            </a:extLst>
          </a:blip>
          <a:srcRect t="4109" b="5891"/>
          <a:stretch/>
        </p:blipFill>
        <p:spPr>
          <a:xfrm>
            <a:off x="20" y="10"/>
            <a:ext cx="12191980" cy="6857990"/>
          </a:xfrm>
          <a:prstGeom prst="rect">
            <a:avLst/>
          </a:prstGeom>
        </p:spPr>
      </p:pic>
      <p:sp>
        <p:nvSpPr>
          <p:cNvPr id="40" name="Rectangle 39">
            <a:extLst>
              <a:ext uri="{FF2B5EF4-FFF2-40B4-BE49-F238E27FC236}">
                <a16:creationId xmlns:a16="http://schemas.microsoft.com/office/drawing/2014/main" id="{54F04D94-5D02-443B-801E-0CAC1D4EBF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6400372"/>
            <a:ext cx="12192000" cy="456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57DA40C-10B8-4678-8433-AA03ED65E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19B41FD-6CDA-4DA2-B8E3-D3A342E482C1}"/>
              </a:ext>
            </a:extLst>
          </p:cNvPr>
          <p:cNvSpPr>
            <a:spLocks noGrp="1"/>
          </p:cNvSpPr>
          <p:nvPr>
            <p:ph type="ctrTitle"/>
          </p:nvPr>
        </p:nvSpPr>
        <p:spPr>
          <a:xfrm>
            <a:off x="751114" y="620486"/>
            <a:ext cx="5344886" cy="4062547"/>
          </a:xfrm>
        </p:spPr>
        <p:txBody>
          <a:bodyPr anchor="b">
            <a:normAutofit/>
          </a:bodyPr>
          <a:lstStyle/>
          <a:p>
            <a:pPr algn="l"/>
            <a:r>
              <a:rPr lang="en-US">
                <a:solidFill>
                  <a:schemeClr val="bg1"/>
                </a:solidFill>
              </a:rPr>
              <a:t>Projects parts a &amp; b progress presentation </a:t>
            </a:r>
          </a:p>
        </p:txBody>
      </p:sp>
      <p:sp>
        <p:nvSpPr>
          <p:cNvPr id="3" name="Subtitle 2">
            <a:extLst>
              <a:ext uri="{FF2B5EF4-FFF2-40B4-BE49-F238E27FC236}">
                <a16:creationId xmlns:a16="http://schemas.microsoft.com/office/drawing/2014/main" id="{B489CC7F-831F-4FC8-8B69-18D312050ADA}"/>
              </a:ext>
            </a:extLst>
          </p:cNvPr>
          <p:cNvSpPr>
            <a:spLocks noGrp="1"/>
          </p:cNvSpPr>
          <p:nvPr>
            <p:ph type="subTitle" idx="1"/>
          </p:nvPr>
        </p:nvSpPr>
        <p:spPr>
          <a:xfrm>
            <a:off x="751114" y="4918166"/>
            <a:ext cx="4781006" cy="1136468"/>
          </a:xfrm>
        </p:spPr>
        <p:txBody>
          <a:bodyPr>
            <a:normAutofit/>
          </a:bodyPr>
          <a:lstStyle/>
          <a:p>
            <a:pPr algn="l"/>
            <a:r>
              <a:rPr lang="en-US">
                <a:solidFill>
                  <a:schemeClr val="bg1"/>
                </a:solidFill>
              </a:rPr>
              <a:t>Name: Marella MORAD</a:t>
            </a:r>
          </a:p>
          <a:p>
            <a:pPr algn="l"/>
            <a:r>
              <a:rPr lang="en-US">
                <a:solidFill>
                  <a:schemeClr val="bg1"/>
                </a:solidFill>
              </a:rPr>
              <a:t>Student ID: 103076428</a:t>
            </a:r>
          </a:p>
        </p:txBody>
      </p:sp>
      <p:sp>
        <p:nvSpPr>
          <p:cNvPr id="44" name="Rectangle 43">
            <a:extLst>
              <a:ext uri="{FF2B5EF4-FFF2-40B4-BE49-F238E27FC236}">
                <a16:creationId xmlns:a16="http://schemas.microsoft.com/office/drawing/2014/main" id="{6FF3D9AA-2746-40BA-A174-3C45EA458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0BF160C-EC5F-45F5-9B8D-197AFA37B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Audio 16">
            <a:hlinkClick r:id="" action="ppaction://media"/>
            <a:extLst>
              <a:ext uri="{FF2B5EF4-FFF2-40B4-BE49-F238E27FC236}">
                <a16:creationId xmlns:a16="http://schemas.microsoft.com/office/drawing/2014/main" id="{3D816F03-595B-40DE-838F-E70990A4AC2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1487043311"/>
      </p:ext>
    </p:extLst>
  </p:cSld>
  <p:clrMapOvr>
    <a:masterClrMapping/>
  </p:clrMapOvr>
  <mc:AlternateContent xmlns:mc="http://schemas.openxmlformats.org/markup-compatibility/2006" xmlns:p14="http://schemas.microsoft.com/office/powerpoint/2010/main">
    <mc:Choice Requires="p14">
      <p:transition spd="slow" p14:dur="2000" advTm="10013"/>
    </mc:Choice>
    <mc:Fallback xmlns="">
      <p:transition spd="slow" advTm="100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1000"/>
                                        <p:tgtEl>
                                          <p:spTgt spid="3">
                                            <p:txEl>
                                              <p:pRg st="0" end="0"/>
                                            </p:txEl>
                                          </p:spTgt>
                                        </p:tgtEl>
                                      </p:cBhvr>
                                    </p:animEffect>
                                    <p:anim calcmode="lin" valueType="num">
                                      <p:cBhvr>
                                        <p:cTn id="1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42" presetClass="entr" presetSubtype="0" fill="hold" grpId="0" nodeType="after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1000"/>
                                        <p:tgtEl>
                                          <p:spTgt spid="3">
                                            <p:txEl>
                                              <p:pRg st="1" end="1"/>
                                            </p:txEl>
                                          </p:spTgt>
                                        </p:tgtEl>
                                      </p:cBhvr>
                                    </p:animEffect>
                                    <p:anim calcmode="lin" valueType="num">
                                      <p:cBhvr>
                                        <p:cTn id="2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6" fill="hold" display="0">
                  <p:stCondLst>
                    <p:cond delay="indefinite"/>
                  </p:stCondLst>
                  <p:endCondLst>
                    <p:cond evt="onStopAudio" delay="0">
                      <p:tgtEl>
                        <p:sldTgt/>
                      </p:tgtEl>
                    </p:cond>
                  </p:endCondLst>
                </p:cTn>
                <p:tgtEl>
                  <p:spTgt spid="17"/>
                </p:tgtEl>
              </p:cMediaNode>
            </p:audio>
          </p:childTnLst>
        </p:cTn>
      </p:par>
    </p:tnLst>
    <p:bldLst>
      <p:bldP spid="2" grpId="0"/>
      <p:bldP spid="3"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50">
            <a:extLst>
              <a:ext uri="{FF2B5EF4-FFF2-40B4-BE49-F238E27FC236}">
                <a16:creationId xmlns:a16="http://schemas.microsoft.com/office/drawing/2014/main" id="{040BF4A1-714C-419E-A19F-578DE93BE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52">
            <a:extLst>
              <a:ext uri="{FF2B5EF4-FFF2-40B4-BE49-F238E27FC236}">
                <a16:creationId xmlns:a16="http://schemas.microsoft.com/office/drawing/2014/main" id="{2F91A9BD-D57F-4941-931F-40597AB3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54">
            <a:extLst>
              <a:ext uri="{FF2B5EF4-FFF2-40B4-BE49-F238E27FC236}">
                <a16:creationId xmlns:a16="http://schemas.microsoft.com/office/drawing/2014/main" id="{C54DB264-9467-4730-B9E9-C9A97DD66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90128" y="3609527"/>
            <a:ext cx="2458347"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Shape 56">
            <a:extLst>
              <a:ext uri="{FF2B5EF4-FFF2-40B4-BE49-F238E27FC236}">
                <a16:creationId xmlns:a16="http://schemas.microsoft.com/office/drawing/2014/main" id="{BB097F88-2120-47B4-B891-5B28F66BB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7" y="1757079"/>
            <a:ext cx="3900088" cy="4178958"/>
          </a:xfrm>
          <a:custGeom>
            <a:avLst/>
            <a:gdLst>
              <a:gd name="connsiteX0" fmla="*/ 2431956 w 3900088"/>
              <a:gd name="connsiteY0" fmla="*/ 93939 h 4178958"/>
              <a:gd name="connsiteX1" fmla="*/ 3900088 w 3900088"/>
              <a:gd name="connsiteY1" fmla="*/ 2089479 h 4178958"/>
              <a:gd name="connsiteX2" fmla="*/ 1810609 w 3900088"/>
              <a:gd name="connsiteY2" fmla="*/ 4178958 h 4178958"/>
              <a:gd name="connsiteX3" fmla="*/ 77980 w 3900088"/>
              <a:gd name="connsiteY3" fmla="*/ 3257727 h 4178958"/>
              <a:gd name="connsiteX4" fmla="*/ 0 w 3900088"/>
              <a:gd name="connsiteY4" fmla="*/ 3129367 h 4178958"/>
              <a:gd name="connsiteX5" fmla="*/ 831517 w 3900088"/>
              <a:gd name="connsiteY5" fmla="*/ 244059 h 4178958"/>
              <a:gd name="connsiteX6" fmla="*/ 997290 w 3900088"/>
              <a:gd name="connsiteY6" fmla="*/ 164202 h 4178958"/>
              <a:gd name="connsiteX7" fmla="*/ 1810609 w 3900088"/>
              <a:gd name="connsiteY7" fmla="*/ 0 h 4178958"/>
              <a:gd name="connsiteX8" fmla="*/ 2431956 w 3900088"/>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8" h="4178958">
                <a:moveTo>
                  <a:pt x="2431956" y="93939"/>
                </a:moveTo>
                <a:cubicBezTo>
                  <a:pt x="3282517" y="358491"/>
                  <a:pt x="3900088" y="1151865"/>
                  <a:pt x="3900088" y="2089479"/>
                </a:cubicBezTo>
                <a:cubicBezTo>
                  <a:pt x="3900088" y="3243466"/>
                  <a:pt x="2964596" y="4178958"/>
                  <a:pt x="1810609" y="4178958"/>
                </a:cubicBezTo>
                <a:cubicBezTo>
                  <a:pt x="1089367" y="4178958"/>
                  <a:pt x="453475" y="3813531"/>
                  <a:pt x="77980" y="3257727"/>
                </a:cubicBezTo>
                <a:lnTo>
                  <a:pt x="0" y="3129367"/>
                </a:lnTo>
                <a:lnTo>
                  <a:pt x="831517" y="244059"/>
                </a:lnTo>
                <a:lnTo>
                  <a:pt x="997290" y="164202"/>
                </a:lnTo>
                <a:cubicBezTo>
                  <a:pt x="1247271" y="58468"/>
                  <a:pt x="1522112" y="0"/>
                  <a:pt x="1810609" y="0"/>
                </a:cubicBezTo>
                <a:cubicBezTo>
                  <a:pt x="2026982" y="0"/>
                  <a:pt x="2235673" y="32888"/>
                  <a:pt x="2431956" y="93939"/>
                </a:cubicBezTo>
                <a:close/>
              </a:path>
            </a:pathLst>
          </a:custGeom>
          <a:gradFill>
            <a:gsLst>
              <a:gs pos="36000">
                <a:schemeClr val="accent6">
                  <a:lumMod val="60000"/>
                  <a:lumOff val="40000"/>
                  <a:alpha val="6000"/>
                </a:schemeClr>
              </a:gs>
              <a:gs pos="100000">
                <a:schemeClr val="accent6">
                  <a:alpha val="2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7" name="Rectangle 58">
            <a:extLst>
              <a:ext uri="{FF2B5EF4-FFF2-40B4-BE49-F238E27FC236}">
                <a16:creationId xmlns:a16="http://schemas.microsoft.com/office/drawing/2014/main" id="{BF9338F5-05AB-4DC5-BD1C-1A9F26C38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0099" y="411154"/>
            <a:ext cx="4395601"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7E0022-D001-4300-9573-201FE0A170C0}"/>
              </a:ext>
            </a:extLst>
          </p:cNvPr>
          <p:cNvSpPr>
            <a:spLocks noGrp="1"/>
          </p:cNvSpPr>
          <p:nvPr>
            <p:ph type="title"/>
          </p:nvPr>
        </p:nvSpPr>
        <p:spPr>
          <a:xfrm>
            <a:off x="457200" y="868280"/>
            <a:ext cx="3390645" cy="3363597"/>
          </a:xfrm>
        </p:spPr>
        <p:txBody>
          <a:bodyPr>
            <a:normAutofit/>
          </a:bodyPr>
          <a:lstStyle/>
          <a:p>
            <a:pPr algn="r"/>
            <a:r>
              <a:rPr lang="en-US" sz="2200" dirty="0">
                <a:solidFill>
                  <a:schemeClr val="bg1"/>
                </a:solidFill>
              </a:rPr>
              <a:t>Design requirements</a:t>
            </a:r>
            <a:br>
              <a:rPr lang="en-US" sz="2200" dirty="0">
                <a:solidFill>
                  <a:schemeClr val="bg1"/>
                </a:solidFill>
              </a:rPr>
            </a:br>
            <a:r>
              <a:rPr lang="en-US" sz="2200" dirty="0">
                <a:solidFill>
                  <a:schemeClr val="bg1"/>
                </a:solidFill>
              </a:rPr>
              <a:t>Project B</a:t>
            </a:r>
          </a:p>
        </p:txBody>
      </p:sp>
      <p:sp>
        <p:nvSpPr>
          <p:cNvPr id="4" name="Slide Number Placeholder 3">
            <a:extLst>
              <a:ext uri="{FF2B5EF4-FFF2-40B4-BE49-F238E27FC236}">
                <a16:creationId xmlns:a16="http://schemas.microsoft.com/office/drawing/2014/main" id="{3DA0B84A-DC38-4EB5-A747-9A27BB1407CA}"/>
              </a:ext>
            </a:extLst>
          </p:cNvPr>
          <p:cNvSpPr>
            <a:spLocks noGrp="1"/>
          </p:cNvSpPr>
          <p:nvPr>
            <p:ph type="sldNum" sz="quarter" idx="12"/>
          </p:nvPr>
        </p:nvSpPr>
        <p:spPr>
          <a:xfrm>
            <a:off x="11669678" y="6408742"/>
            <a:ext cx="438652" cy="448830"/>
          </a:xfrm>
        </p:spPr>
        <p:txBody>
          <a:bodyPr>
            <a:normAutofit/>
          </a:bodyPr>
          <a:lstStyle/>
          <a:p>
            <a:pPr>
              <a:spcAft>
                <a:spcPts val="600"/>
              </a:spcAft>
            </a:pPr>
            <a:fld id="{B9EAB3BA-07EE-4B64-A177-47C30D775877}" type="slidenum">
              <a:rPr lang="en-US">
                <a:solidFill>
                  <a:schemeClr val="tx1"/>
                </a:solidFill>
              </a:rPr>
              <a:pPr>
                <a:spcAft>
                  <a:spcPts val="600"/>
                </a:spcAft>
              </a:pPr>
              <a:t>10</a:t>
            </a:fld>
            <a:endParaRPr lang="en-US">
              <a:solidFill>
                <a:schemeClr val="tx1"/>
              </a:solidFill>
            </a:endParaRPr>
          </a:p>
        </p:txBody>
      </p:sp>
      <p:graphicFrame>
        <p:nvGraphicFramePr>
          <p:cNvPr id="68" name="Content Placeholder 4">
            <a:extLst>
              <a:ext uri="{FF2B5EF4-FFF2-40B4-BE49-F238E27FC236}">
                <a16:creationId xmlns:a16="http://schemas.microsoft.com/office/drawing/2014/main" id="{8115A808-BF4F-4422-9F6F-8D511B0733C2}"/>
              </a:ext>
            </a:extLst>
          </p:cNvPr>
          <p:cNvGraphicFramePr>
            <a:graphicFrameLocks noGrp="1"/>
          </p:cNvGraphicFramePr>
          <p:nvPr>
            <p:ph idx="1"/>
            <p:extLst>
              <p:ext uri="{D42A27DB-BD31-4B8C-83A1-F6EECF244321}">
                <p14:modId xmlns:p14="http://schemas.microsoft.com/office/powerpoint/2010/main" val="1240377671"/>
              </p:ext>
            </p:extLst>
          </p:nvPr>
        </p:nvGraphicFramePr>
        <p:xfrm>
          <a:off x="4494654" y="457200"/>
          <a:ext cx="7240146" cy="5943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Audio 5">
            <a:hlinkClick r:id="" action="ppaction://media"/>
            <a:extLst>
              <a:ext uri="{FF2B5EF4-FFF2-40B4-BE49-F238E27FC236}">
                <a16:creationId xmlns:a16="http://schemas.microsoft.com/office/drawing/2014/main" id="{C960A136-8459-4BDF-9936-A6E7907E46CB}"/>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2718730426"/>
      </p:ext>
    </p:extLst>
  </p:cSld>
  <p:clrMapOvr>
    <a:masterClrMapping/>
  </p:clrMapOvr>
  <mc:AlternateContent xmlns:mc="http://schemas.openxmlformats.org/markup-compatibility/2006" xmlns:p14="http://schemas.microsoft.com/office/powerpoint/2010/main">
    <mc:Choice Requires="p14">
      <p:transition spd="slow" p14:dur="2000" advTm="21958"/>
    </mc:Choice>
    <mc:Fallback xmlns="">
      <p:transition spd="slow" advTm="219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8">
                                            <p:graphicEl>
                                              <a:dgm id="{F5B1D168-0760-4AF7-A6A0-DF72A7B98AB3}"/>
                                            </p:graphicEl>
                                          </p:spTgt>
                                        </p:tgtEl>
                                        <p:attrNameLst>
                                          <p:attrName>style.visibility</p:attrName>
                                        </p:attrNameLst>
                                      </p:cBhvr>
                                      <p:to>
                                        <p:strVal val="visible"/>
                                      </p:to>
                                    </p:set>
                                    <p:animEffect transition="in" filter="fade">
                                      <p:cBhvr>
                                        <p:cTn id="18" dur="1000"/>
                                        <p:tgtEl>
                                          <p:spTgt spid="68">
                                            <p:graphicEl>
                                              <a:dgm id="{F5B1D168-0760-4AF7-A6A0-DF72A7B98AB3}"/>
                                            </p:graphicEl>
                                          </p:spTgt>
                                        </p:tgtEl>
                                      </p:cBhvr>
                                    </p:animEffect>
                                    <p:anim calcmode="lin" valueType="num">
                                      <p:cBhvr>
                                        <p:cTn id="19" dur="1000" fill="hold"/>
                                        <p:tgtEl>
                                          <p:spTgt spid="68">
                                            <p:graphicEl>
                                              <a:dgm id="{F5B1D168-0760-4AF7-A6A0-DF72A7B98AB3}"/>
                                            </p:graphicEl>
                                          </p:spTgt>
                                        </p:tgtEl>
                                        <p:attrNameLst>
                                          <p:attrName>ppt_x</p:attrName>
                                        </p:attrNameLst>
                                      </p:cBhvr>
                                      <p:tavLst>
                                        <p:tav tm="0">
                                          <p:val>
                                            <p:strVal val="#ppt_x"/>
                                          </p:val>
                                        </p:tav>
                                        <p:tav tm="100000">
                                          <p:val>
                                            <p:strVal val="#ppt_x"/>
                                          </p:val>
                                        </p:tav>
                                      </p:tavLst>
                                    </p:anim>
                                    <p:anim calcmode="lin" valueType="num">
                                      <p:cBhvr>
                                        <p:cTn id="20" dur="1000" fill="hold"/>
                                        <p:tgtEl>
                                          <p:spTgt spid="68">
                                            <p:graphicEl>
                                              <a:dgm id="{F5B1D168-0760-4AF7-A6A0-DF72A7B98AB3}"/>
                                            </p:graphicEl>
                                          </p:spTgt>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68">
                                            <p:graphicEl>
                                              <a:dgm id="{EA9E8875-6921-4791-AA2D-4D6876B72BD4}"/>
                                            </p:graphicEl>
                                          </p:spTgt>
                                        </p:tgtEl>
                                        <p:attrNameLst>
                                          <p:attrName>style.visibility</p:attrName>
                                        </p:attrNameLst>
                                      </p:cBhvr>
                                      <p:to>
                                        <p:strVal val="visible"/>
                                      </p:to>
                                    </p:set>
                                    <p:animEffect transition="in" filter="fade">
                                      <p:cBhvr>
                                        <p:cTn id="23" dur="1000"/>
                                        <p:tgtEl>
                                          <p:spTgt spid="68">
                                            <p:graphicEl>
                                              <a:dgm id="{EA9E8875-6921-4791-AA2D-4D6876B72BD4}"/>
                                            </p:graphicEl>
                                          </p:spTgt>
                                        </p:tgtEl>
                                      </p:cBhvr>
                                    </p:animEffect>
                                    <p:anim calcmode="lin" valueType="num">
                                      <p:cBhvr>
                                        <p:cTn id="24" dur="1000" fill="hold"/>
                                        <p:tgtEl>
                                          <p:spTgt spid="68">
                                            <p:graphicEl>
                                              <a:dgm id="{EA9E8875-6921-4791-AA2D-4D6876B72BD4}"/>
                                            </p:graphicEl>
                                          </p:spTgt>
                                        </p:tgtEl>
                                        <p:attrNameLst>
                                          <p:attrName>ppt_x</p:attrName>
                                        </p:attrNameLst>
                                      </p:cBhvr>
                                      <p:tavLst>
                                        <p:tav tm="0">
                                          <p:val>
                                            <p:strVal val="#ppt_x"/>
                                          </p:val>
                                        </p:tav>
                                        <p:tav tm="100000">
                                          <p:val>
                                            <p:strVal val="#ppt_x"/>
                                          </p:val>
                                        </p:tav>
                                      </p:tavLst>
                                    </p:anim>
                                    <p:anim calcmode="lin" valueType="num">
                                      <p:cBhvr>
                                        <p:cTn id="25" dur="1000" fill="hold"/>
                                        <p:tgtEl>
                                          <p:spTgt spid="68">
                                            <p:graphicEl>
                                              <a:dgm id="{EA9E8875-6921-4791-AA2D-4D6876B72BD4}"/>
                                            </p:graphic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68">
                                            <p:graphicEl>
                                              <a:dgm id="{3D054F6C-A6E5-4B6A-B8D7-D8C035981CBD}"/>
                                            </p:graphicEl>
                                          </p:spTgt>
                                        </p:tgtEl>
                                        <p:attrNameLst>
                                          <p:attrName>style.visibility</p:attrName>
                                        </p:attrNameLst>
                                      </p:cBhvr>
                                      <p:to>
                                        <p:strVal val="visible"/>
                                      </p:to>
                                    </p:set>
                                    <p:animEffect transition="in" filter="fade">
                                      <p:cBhvr>
                                        <p:cTn id="28" dur="1000"/>
                                        <p:tgtEl>
                                          <p:spTgt spid="68">
                                            <p:graphicEl>
                                              <a:dgm id="{3D054F6C-A6E5-4B6A-B8D7-D8C035981CBD}"/>
                                            </p:graphicEl>
                                          </p:spTgt>
                                        </p:tgtEl>
                                      </p:cBhvr>
                                    </p:animEffect>
                                    <p:anim calcmode="lin" valueType="num">
                                      <p:cBhvr>
                                        <p:cTn id="29" dur="1000" fill="hold"/>
                                        <p:tgtEl>
                                          <p:spTgt spid="68">
                                            <p:graphicEl>
                                              <a:dgm id="{3D054F6C-A6E5-4B6A-B8D7-D8C035981CBD}"/>
                                            </p:graphicEl>
                                          </p:spTgt>
                                        </p:tgtEl>
                                        <p:attrNameLst>
                                          <p:attrName>ppt_x</p:attrName>
                                        </p:attrNameLst>
                                      </p:cBhvr>
                                      <p:tavLst>
                                        <p:tav tm="0">
                                          <p:val>
                                            <p:strVal val="#ppt_x"/>
                                          </p:val>
                                        </p:tav>
                                        <p:tav tm="100000">
                                          <p:val>
                                            <p:strVal val="#ppt_x"/>
                                          </p:val>
                                        </p:tav>
                                      </p:tavLst>
                                    </p:anim>
                                    <p:anim calcmode="lin" valueType="num">
                                      <p:cBhvr>
                                        <p:cTn id="30" dur="1000" fill="hold"/>
                                        <p:tgtEl>
                                          <p:spTgt spid="68">
                                            <p:graphicEl>
                                              <a:dgm id="{3D054F6C-A6E5-4B6A-B8D7-D8C035981CBD}"/>
                                            </p:graphic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68">
                                            <p:graphicEl>
                                              <a:dgm id="{606AB0AA-7FF4-47EA-99B8-67DC95238C2C}"/>
                                            </p:graphicEl>
                                          </p:spTgt>
                                        </p:tgtEl>
                                        <p:attrNameLst>
                                          <p:attrName>style.visibility</p:attrName>
                                        </p:attrNameLst>
                                      </p:cBhvr>
                                      <p:to>
                                        <p:strVal val="visible"/>
                                      </p:to>
                                    </p:set>
                                    <p:animEffect transition="in" filter="fade">
                                      <p:cBhvr>
                                        <p:cTn id="35" dur="1000"/>
                                        <p:tgtEl>
                                          <p:spTgt spid="68">
                                            <p:graphicEl>
                                              <a:dgm id="{606AB0AA-7FF4-47EA-99B8-67DC95238C2C}"/>
                                            </p:graphicEl>
                                          </p:spTgt>
                                        </p:tgtEl>
                                      </p:cBhvr>
                                    </p:animEffect>
                                    <p:anim calcmode="lin" valueType="num">
                                      <p:cBhvr>
                                        <p:cTn id="36" dur="1000" fill="hold"/>
                                        <p:tgtEl>
                                          <p:spTgt spid="68">
                                            <p:graphicEl>
                                              <a:dgm id="{606AB0AA-7FF4-47EA-99B8-67DC95238C2C}"/>
                                            </p:graphicEl>
                                          </p:spTgt>
                                        </p:tgtEl>
                                        <p:attrNameLst>
                                          <p:attrName>ppt_x</p:attrName>
                                        </p:attrNameLst>
                                      </p:cBhvr>
                                      <p:tavLst>
                                        <p:tav tm="0">
                                          <p:val>
                                            <p:strVal val="#ppt_x"/>
                                          </p:val>
                                        </p:tav>
                                        <p:tav tm="100000">
                                          <p:val>
                                            <p:strVal val="#ppt_x"/>
                                          </p:val>
                                        </p:tav>
                                      </p:tavLst>
                                    </p:anim>
                                    <p:anim calcmode="lin" valueType="num">
                                      <p:cBhvr>
                                        <p:cTn id="37" dur="1000" fill="hold"/>
                                        <p:tgtEl>
                                          <p:spTgt spid="68">
                                            <p:graphicEl>
                                              <a:dgm id="{606AB0AA-7FF4-47EA-99B8-67DC95238C2C}"/>
                                            </p:graphicEl>
                                          </p:spTgt>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68">
                                            <p:graphicEl>
                                              <a:dgm id="{0CC64414-AD03-4910-9B13-5D7D997D7769}"/>
                                            </p:graphicEl>
                                          </p:spTgt>
                                        </p:tgtEl>
                                        <p:attrNameLst>
                                          <p:attrName>style.visibility</p:attrName>
                                        </p:attrNameLst>
                                      </p:cBhvr>
                                      <p:to>
                                        <p:strVal val="visible"/>
                                      </p:to>
                                    </p:set>
                                    <p:animEffect transition="in" filter="fade">
                                      <p:cBhvr>
                                        <p:cTn id="40" dur="1000"/>
                                        <p:tgtEl>
                                          <p:spTgt spid="68">
                                            <p:graphicEl>
                                              <a:dgm id="{0CC64414-AD03-4910-9B13-5D7D997D7769}"/>
                                            </p:graphicEl>
                                          </p:spTgt>
                                        </p:tgtEl>
                                      </p:cBhvr>
                                    </p:animEffect>
                                    <p:anim calcmode="lin" valueType="num">
                                      <p:cBhvr>
                                        <p:cTn id="41" dur="1000" fill="hold"/>
                                        <p:tgtEl>
                                          <p:spTgt spid="68">
                                            <p:graphicEl>
                                              <a:dgm id="{0CC64414-AD03-4910-9B13-5D7D997D7769}"/>
                                            </p:graphicEl>
                                          </p:spTgt>
                                        </p:tgtEl>
                                        <p:attrNameLst>
                                          <p:attrName>ppt_x</p:attrName>
                                        </p:attrNameLst>
                                      </p:cBhvr>
                                      <p:tavLst>
                                        <p:tav tm="0">
                                          <p:val>
                                            <p:strVal val="#ppt_x"/>
                                          </p:val>
                                        </p:tav>
                                        <p:tav tm="100000">
                                          <p:val>
                                            <p:strVal val="#ppt_x"/>
                                          </p:val>
                                        </p:tav>
                                      </p:tavLst>
                                    </p:anim>
                                    <p:anim calcmode="lin" valueType="num">
                                      <p:cBhvr>
                                        <p:cTn id="42" dur="1000" fill="hold"/>
                                        <p:tgtEl>
                                          <p:spTgt spid="68">
                                            <p:graphicEl>
                                              <a:dgm id="{0CC64414-AD03-4910-9B13-5D7D997D7769}"/>
                                            </p:graphicEl>
                                          </p:spTgt>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68">
                                            <p:graphicEl>
                                              <a:dgm id="{27EC321A-5E8E-4EF4-9024-B11F1F6A0E48}"/>
                                            </p:graphicEl>
                                          </p:spTgt>
                                        </p:tgtEl>
                                        <p:attrNameLst>
                                          <p:attrName>style.visibility</p:attrName>
                                        </p:attrNameLst>
                                      </p:cBhvr>
                                      <p:to>
                                        <p:strVal val="visible"/>
                                      </p:to>
                                    </p:set>
                                    <p:animEffect transition="in" filter="fade">
                                      <p:cBhvr>
                                        <p:cTn id="45" dur="1000"/>
                                        <p:tgtEl>
                                          <p:spTgt spid="68">
                                            <p:graphicEl>
                                              <a:dgm id="{27EC321A-5E8E-4EF4-9024-B11F1F6A0E48}"/>
                                            </p:graphicEl>
                                          </p:spTgt>
                                        </p:tgtEl>
                                      </p:cBhvr>
                                    </p:animEffect>
                                    <p:anim calcmode="lin" valueType="num">
                                      <p:cBhvr>
                                        <p:cTn id="46" dur="1000" fill="hold"/>
                                        <p:tgtEl>
                                          <p:spTgt spid="68">
                                            <p:graphicEl>
                                              <a:dgm id="{27EC321A-5E8E-4EF4-9024-B11F1F6A0E48}"/>
                                            </p:graphicEl>
                                          </p:spTgt>
                                        </p:tgtEl>
                                        <p:attrNameLst>
                                          <p:attrName>ppt_x</p:attrName>
                                        </p:attrNameLst>
                                      </p:cBhvr>
                                      <p:tavLst>
                                        <p:tav tm="0">
                                          <p:val>
                                            <p:strVal val="#ppt_x"/>
                                          </p:val>
                                        </p:tav>
                                        <p:tav tm="100000">
                                          <p:val>
                                            <p:strVal val="#ppt_x"/>
                                          </p:val>
                                        </p:tav>
                                      </p:tavLst>
                                    </p:anim>
                                    <p:anim calcmode="lin" valueType="num">
                                      <p:cBhvr>
                                        <p:cTn id="47" dur="1000" fill="hold"/>
                                        <p:tgtEl>
                                          <p:spTgt spid="68">
                                            <p:graphicEl>
                                              <a:dgm id="{27EC321A-5E8E-4EF4-9024-B11F1F6A0E48}"/>
                                            </p:graphic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68">
                                            <p:graphicEl>
                                              <a:dgm id="{AEE354B5-2060-4CBD-A0E4-117166B1CF64}"/>
                                            </p:graphicEl>
                                          </p:spTgt>
                                        </p:tgtEl>
                                        <p:attrNameLst>
                                          <p:attrName>style.visibility</p:attrName>
                                        </p:attrNameLst>
                                      </p:cBhvr>
                                      <p:to>
                                        <p:strVal val="visible"/>
                                      </p:to>
                                    </p:set>
                                    <p:animEffect transition="in" filter="fade">
                                      <p:cBhvr>
                                        <p:cTn id="52" dur="1000"/>
                                        <p:tgtEl>
                                          <p:spTgt spid="68">
                                            <p:graphicEl>
                                              <a:dgm id="{AEE354B5-2060-4CBD-A0E4-117166B1CF64}"/>
                                            </p:graphicEl>
                                          </p:spTgt>
                                        </p:tgtEl>
                                      </p:cBhvr>
                                    </p:animEffect>
                                    <p:anim calcmode="lin" valueType="num">
                                      <p:cBhvr>
                                        <p:cTn id="53" dur="1000" fill="hold"/>
                                        <p:tgtEl>
                                          <p:spTgt spid="68">
                                            <p:graphicEl>
                                              <a:dgm id="{AEE354B5-2060-4CBD-A0E4-117166B1CF64}"/>
                                            </p:graphicEl>
                                          </p:spTgt>
                                        </p:tgtEl>
                                        <p:attrNameLst>
                                          <p:attrName>ppt_x</p:attrName>
                                        </p:attrNameLst>
                                      </p:cBhvr>
                                      <p:tavLst>
                                        <p:tav tm="0">
                                          <p:val>
                                            <p:strVal val="#ppt_x"/>
                                          </p:val>
                                        </p:tav>
                                        <p:tav tm="100000">
                                          <p:val>
                                            <p:strVal val="#ppt_x"/>
                                          </p:val>
                                        </p:tav>
                                      </p:tavLst>
                                    </p:anim>
                                    <p:anim calcmode="lin" valueType="num">
                                      <p:cBhvr>
                                        <p:cTn id="54" dur="1000" fill="hold"/>
                                        <p:tgtEl>
                                          <p:spTgt spid="68">
                                            <p:graphicEl>
                                              <a:dgm id="{AEE354B5-2060-4CBD-A0E4-117166B1CF64}"/>
                                            </p:graphicEl>
                                          </p:spTgt>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68">
                                            <p:graphicEl>
                                              <a:dgm id="{7F71D065-C3F1-415D-990B-2591711E4006}"/>
                                            </p:graphicEl>
                                          </p:spTgt>
                                        </p:tgtEl>
                                        <p:attrNameLst>
                                          <p:attrName>style.visibility</p:attrName>
                                        </p:attrNameLst>
                                      </p:cBhvr>
                                      <p:to>
                                        <p:strVal val="visible"/>
                                      </p:to>
                                    </p:set>
                                    <p:animEffect transition="in" filter="fade">
                                      <p:cBhvr>
                                        <p:cTn id="57" dur="1000"/>
                                        <p:tgtEl>
                                          <p:spTgt spid="68">
                                            <p:graphicEl>
                                              <a:dgm id="{7F71D065-C3F1-415D-990B-2591711E4006}"/>
                                            </p:graphicEl>
                                          </p:spTgt>
                                        </p:tgtEl>
                                      </p:cBhvr>
                                    </p:animEffect>
                                    <p:anim calcmode="lin" valueType="num">
                                      <p:cBhvr>
                                        <p:cTn id="58" dur="1000" fill="hold"/>
                                        <p:tgtEl>
                                          <p:spTgt spid="68">
                                            <p:graphicEl>
                                              <a:dgm id="{7F71D065-C3F1-415D-990B-2591711E4006}"/>
                                            </p:graphicEl>
                                          </p:spTgt>
                                        </p:tgtEl>
                                        <p:attrNameLst>
                                          <p:attrName>ppt_x</p:attrName>
                                        </p:attrNameLst>
                                      </p:cBhvr>
                                      <p:tavLst>
                                        <p:tav tm="0">
                                          <p:val>
                                            <p:strVal val="#ppt_x"/>
                                          </p:val>
                                        </p:tav>
                                        <p:tav tm="100000">
                                          <p:val>
                                            <p:strVal val="#ppt_x"/>
                                          </p:val>
                                        </p:tav>
                                      </p:tavLst>
                                    </p:anim>
                                    <p:anim calcmode="lin" valueType="num">
                                      <p:cBhvr>
                                        <p:cTn id="59" dur="1000" fill="hold"/>
                                        <p:tgtEl>
                                          <p:spTgt spid="68">
                                            <p:graphicEl>
                                              <a:dgm id="{7F71D065-C3F1-415D-990B-2591711E4006}"/>
                                            </p:graphicEl>
                                          </p:spTgt>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68">
                                            <p:graphicEl>
                                              <a:dgm id="{2AAC7761-60FA-4157-9CC1-EE99E0E190F1}"/>
                                            </p:graphicEl>
                                          </p:spTgt>
                                        </p:tgtEl>
                                        <p:attrNameLst>
                                          <p:attrName>style.visibility</p:attrName>
                                        </p:attrNameLst>
                                      </p:cBhvr>
                                      <p:to>
                                        <p:strVal val="visible"/>
                                      </p:to>
                                    </p:set>
                                    <p:animEffect transition="in" filter="fade">
                                      <p:cBhvr>
                                        <p:cTn id="62" dur="1000"/>
                                        <p:tgtEl>
                                          <p:spTgt spid="68">
                                            <p:graphicEl>
                                              <a:dgm id="{2AAC7761-60FA-4157-9CC1-EE99E0E190F1}"/>
                                            </p:graphicEl>
                                          </p:spTgt>
                                        </p:tgtEl>
                                      </p:cBhvr>
                                    </p:animEffect>
                                    <p:anim calcmode="lin" valueType="num">
                                      <p:cBhvr>
                                        <p:cTn id="63" dur="1000" fill="hold"/>
                                        <p:tgtEl>
                                          <p:spTgt spid="68">
                                            <p:graphicEl>
                                              <a:dgm id="{2AAC7761-60FA-4157-9CC1-EE99E0E190F1}"/>
                                            </p:graphicEl>
                                          </p:spTgt>
                                        </p:tgtEl>
                                        <p:attrNameLst>
                                          <p:attrName>ppt_x</p:attrName>
                                        </p:attrNameLst>
                                      </p:cBhvr>
                                      <p:tavLst>
                                        <p:tav tm="0">
                                          <p:val>
                                            <p:strVal val="#ppt_x"/>
                                          </p:val>
                                        </p:tav>
                                        <p:tav tm="100000">
                                          <p:val>
                                            <p:strVal val="#ppt_x"/>
                                          </p:val>
                                        </p:tav>
                                      </p:tavLst>
                                    </p:anim>
                                    <p:anim calcmode="lin" valueType="num">
                                      <p:cBhvr>
                                        <p:cTn id="64" dur="1000" fill="hold"/>
                                        <p:tgtEl>
                                          <p:spTgt spid="68">
                                            <p:graphicEl>
                                              <a:dgm id="{2AAC7761-60FA-4157-9CC1-EE99E0E190F1}"/>
                                            </p:graphicEl>
                                          </p:spTgt>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68">
                                            <p:graphicEl>
                                              <a:dgm id="{2160798D-1EAD-4770-A754-DFA7F7F3DDC4}"/>
                                            </p:graphicEl>
                                          </p:spTgt>
                                        </p:tgtEl>
                                        <p:attrNameLst>
                                          <p:attrName>style.visibility</p:attrName>
                                        </p:attrNameLst>
                                      </p:cBhvr>
                                      <p:to>
                                        <p:strVal val="visible"/>
                                      </p:to>
                                    </p:set>
                                    <p:animEffect transition="in" filter="fade">
                                      <p:cBhvr>
                                        <p:cTn id="69" dur="1000"/>
                                        <p:tgtEl>
                                          <p:spTgt spid="68">
                                            <p:graphicEl>
                                              <a:dgm id="{2160798D-1EAD-4770-A754-DFA7F7F3DDC4}"/>
                                            </p:graphicEl>
                                          </p:spTgt>
                                        </p:tgtEl>
                                      </p:cBhvr>
                                    </p:animEffect>
                                    <p:anim calcmode="lin" valueType="num">
                                      <p:cBhvr>
                                        <p:cTn id="70" dur="1000" fill="hold"/>
                                        <p:tgtEl>
                                          <p:spTgt spid="68">
                                            <p:graphicEl>
                                              <a:dgm id="{2160798D-1EAD-4770-A754-DFA7F7F3DDC4}"/>
                                            </p:graphicEl>
                                          </p:spTgt>
                                        </p:tgtEl>
                                        <p:attrNameLst>
                                          <p:attrName>ppt_x</p:attrName>
                                        </p:attrNameLst>
                                      </p:cBhvr>
                                      <p:tavLst>
                                        <p:tav tm="0">
                                          <p:val>
                                            <p:strVal val="#ppt_x"/>
                                          </p:val>
                                        </p:tav>
                                        <p:tav tm="100000">
                                          <p:val>
                                            <p:strVal val="#ppt_x"/>
                                          </p:val>
                                        </p:tav>
                                      </p:tavLst>
                                    </p:anim>
                                    <p:anim calcmode="lin" valueType="num">
                                      <p:cBhvr>
                                        <p:cTn id="71" dur="1000" fill="hold"/>
                                        <p:tgtEl>
                                          <p:spTgt spid="68">
                                            <p:graphicEl>
                                              <a:dgm id="{2160798D-1EAD-4770-A754-DFA7F7F3DDC4}"/>
                                            </p:graphicEl>
                                          </p:spTgt>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68">
                                            <p:graphicEl>
                                              <a:dgm id="{105BB152-E327-46CE-BBCC-4250355C30F7}"/>
                                            </p:graphicEl>
                                          </p:spTgt>
                                        </p:tgtEl>
                                        <p:attrNameLst>
                                          <p:attrName>style.visibility</p:attrName>
                                        </p:attrNameLst>
                                      </p:cBhvr>
                                      <p:to>
                                        <p:strVal val="visible"/>
                                      </p:to>
                                    </p:set>
                                    <p:animEffect transition="in" filter="fade">
                                      <p:cBhvr>
                                        <p:cTn id="74" dur="1000"/>
                                        <p:tgtEl>
                                          <p:spTgt spid="68">
                                            <p:graphicEl>
                                              <a:dgm id="{105BB152-E327-46CE-BBCC-4250355C30F7}"/>
                                            </p:graphicEl>
                                          </p:spTgt>
                                        </p:tgtEl>
                                      </p:cBhvr>
                                    </p:animEffect>
                                    <p:anim calcmode="lin" valueType="num">
                                      <p:cBhvr>
                                        <p:cTn id="75" dur="1000" fill="hold"/>
                                        <p:tgtEl>
                                          <p:spTgt spid="68">
                                            <p:graphicEl>
                                              <a:dgm id="{105BB152-E327-46CE-BBCC-4250355C30F7}"/>
                                            </p:graphicEl>
                                          </p:spTgt>
                                        </p:tgtEl>
                                        <p:attrNameLst>
                                          <p:attrName>ppt_x</p:attrName>
                                        </p:attrNameLst>
                                      </p:cBhvr>
                                      <p:tavLst>
                                        <p:tav tm="0">
                                          <p:val>
                                            <p:strVal val="#ppt_x"/>
                                          </p:val>
                                        </p:tav>
                                        <p:tav tm="100000">
                                          <p:val>
                                            <p:strVal val="#ppt_x"/>
                                          </p:val>
                                        </p:tav>
                                      </p:tavLst>
                                    </p:anim>
                                    <p:anim calcmode="lin" valueType="num">
                                      <p:cBhvr>
                                        <p:cTn id="76" dur="1000" fill="hold"/>
                                        <p:tgtEl>
                                          <p:spTgt spid="68">
                                            <p:graphicEl>
                                              <a:dgm id="{105BB152-E327-46CE-BBCC-4250355C30F7}"/>
                                            </p:graphicEl>
                                          </p:spTgt>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68">
                                            <p:graphicEl>
                                              <a:dgm id="{B399BE8D-D5F9-4854-95F2-45DAA3E51AA6}"/>
                                            </p:graphicEl>
                                          </p:spTgt>
                                        </p:tgtEl>
                                        <p:attrNameLst>
                                          <p:attrName>style.visibility</p:attrName>
                                        </p:attrNameLst>
                                      </p:cBhvr>
                                      <p:to>
                                        <p:strVal val="visible"/>
                                      </p:to>
                                    </p:set>
                                    <p:animEffect transition="in" filter="fade">
                                      <p:cBhvr>
                                        <p:cTn id="79" dur="1000"/>
                                        <p:tgtEl>
                                          <p:spTgt spid="68">
                                            <p:graphicEl>
                                              <a:dgm id="{B399BE8D-D5F9-4854-95F2-45DAA3E51AA6}"/>
                                            </p:graphicEl>
                                          </p:spTgt>
                                        </p:tgtEl>
                                      </p:cBhvr>
                                    </p:animEffect>
                                    <p:anim calcmode="lin" valueType="num">
                                      <p:cBhvr>
                                        <p:cTn id="80" dur="1000" fill="hold"/>
                                        <p:tgtEl>
                                          <p:spTgt spid="68">
                                            <p:graphicEl>
                                              <a:dgm id="{B399BE8D-D5F9-4854-95F2-45DAA3E51AA6}"/>
                                            </p:graphicEl>
                                          </p:spTgt>
                                        </p:tgtEl>
                                        <p:attrNameLst>
                                          <p:attrName>ppt_x</p:attrName>
                                        </p:attrNameLst>
                                      </p:cBhvr>
                                      <p:tavLst>
                                        <p:tav tm="0">
                                          <p:val>
                                            <p:strVal val="#ppt_x"/>
                                          </p:val>
                                        </p:tav>
                                        <p:tav tm="100000">
                                          <p:val>
                                            <p:strVal val="#ppt_x"/>
                                          </p:val>
                                        </p:tav>
                                      </p:tavLst>
                                    </p:anim>
                                    <p:anim calcmode="lin" valueType="num">
                                      <p:cBhvr>
                                        <p:cTn id="81" dur="1000" fill="hold"/>
                                        <p:tgtEl>
                                          <p:spTgt spid="68">
                                            <p:graphicEl>
                                              <a:dgm id="{B399BE8D-D5F9-4854-95F2-45DAA3E51AA6}"/>
                                            </p:graphicEl>
                                          </p:spTgt>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grpId="0" nodeType="clickEffect">
                                  <p:stCondLst>
                                    <p:cond delay="0"/>
                                  </p:stCondLst>
                                  <p:childTnLst>
                                    <p:set>
                                      <p:cBhvr>
                                        <p:cTn id="85" dur="1" fill="hold">
                                          <p:stCondLst>
                                            <p:cond delay="0"/>
                                          </p:stCondLst>
                                        </p:cTn>
                                        <p:tgtEl>
                                          <p:spTgt spid="68">
                                            <p:graphicEl>
                                              <a:dgm id="{09E9CEBD-0AD4-4252-83C9-207234ED9D92}"/>
                                            </p:graphicEl>
                                          </p:spTgt>
                                        </p:tgtEl>
                                        <p:attrNameLst>
                                          <p:attrName>style.visibility</p:attrName>
                                        </p:attrNameLst>
                                      </p:cBhvr>
                                      <p:to>
                                        <p:strVal val="visible"/>
                                      </p:to>
                                    </p:set>
                                    <p:animEffect transition="in" filter="fade">
                                      <p:cBhvr>
                                        <p:cTn id="86" dur="1000"/>
                                        <p:tgtEl>
                                          <p:spTgt spid="68">
                                            <p:graphicEl>
                                              <a:dgm id="{09E9CEBD-0AD4-4252-83C9-207234ED9D92}"/>
                                            </p:graphicEl>
                                          </p:spTgt>
                                        </p:tgtEl>
                                      </p:cBhvr>
                                    </p:animEffect>
                                    <p:anim calcmode="lin" valueType="num">
                                      <p:cBhvr>
                                        <p:cTn id="87" dur="1000" fill="hold"/>
                                        <p:tgtEl>
                                          <p:spTgt spid="68">
                                            <p:graphicEl>
                                              <a:dgm id="{09E9CEBD-0AD4-4252-83C9-207234ED9D92}"/>
                                            </p:graphicEl>
                                          </p:spTgt>
                                        </p:tgtEl>
                                        <p:attrNameLst>
                                          <p:attrName>ppt_x</p:attrName>
                                        </p:attrNameLst>
                                      </p:cBhvr>
                                      <p:tavLst>
                                        <p:tav tm="0">
                                          <p:val>
                                            <p:strVal val="#ppt_x"/>
                                          </p:val>
                                        </p:tav>
                                        <p:tav tm="100000">
                                          <p:val>
                                            <p:strVal val="#ppt_x"/>
                                          </p:val>
                                        </p:tav>
                                      </p:tavLst>
                                    </p:anim>
                                    <p:anim calcmode="lin" valueType="num">
                                      <p:cBhvr>
                                        <p:cTn id="88" dur="1000" fill="hold"/>
                                        <p:tgtEl>
                                          <p:spTgt spid="68">
                                            <p:graphicEl>
                                              <a:dgm id="{09E9CEBD-0AD4-4252-83C9-207234ED9D92}"/>
                                            </p:graphicEl>
                                          </p:spTgt>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68">
                                            <p:graphicEl>
                                              <a:dgm id="{D2A5A6A4-4D28-4D9C-915D-21B41A1CAE78}"/>
                                            </p:graphicEl>
                                          </p:spTgt>
                                        </p:tgtEl>
                                        <p:attrNameLst>
                                          <p:attrName>style.visibility</p:attrName>
                                        </p:attrNameLst>
                                      </p:cBhvr>
                                      <p:to>
                                        <p:strVal val="visible"/>
                                      </p:to>
                                    </p:set>
                                    <p:animEffect transition="in" filter="fade">
                                      <p:cBhvr>
                                        <p:cTn id="91" dur="1000"/>
                                        <p:tgtEl>
                                          <p:spTgt spid="68">
                                            <p:graphicEl>
                                              <a:dgm id="{D2A5A6A4-4D28-4D9C-915D-21B41A1CAE78}"/>
                                            </p:graphicEl>
                                          </p:spTgt>
                                        </p:tgtEl>
                                      </p:cBhvr>
                                    </p:animEffect>
                                    <p:anim calcmode="lin" valueType="num">
                                      <p:cBhvr>
                                        <p:cTn id="92" dur="1000" fill="hold"/>
                                        <p:tgtEl>
                                          <p:spTgt spid="68">
                                            <p:graphicEl>
                                              <a:dgm id="{D2A5A6A4-4D28-4D9C-915D-21B41A1CAE78}"/>
                                            </p:graphicEl>
                                          </p:spTgt>
                                        </p:tgtEl>
                                        <p:attrNameLst>
                                          <p:attrName>ppt_x</p:attrName>
                                        </p:attrNameLst>
                                      </p:cBhvr>
                                      <p:tavLst>
                                        <p:tav tm="0">
                                          <p:val>
                                            <p:strVal val="#ppt_x"/>
                                          </p:val>
                                        </p:tav>
                                        <p:tav tm="100000">
                                          <p:val>
                                            <p:strVal val="#ppt_x"/>
                                          </p:val>
                                        </p:tav>
                                      </p:tavLst>
                                    </p:anim>
                                    <p:anim calcmode="lin" valueType="num">
                                      <p:cBhvr>
                                        <p:cTn id="93" dur="1000" fill="hold"/>
                                        <p:tgtEl>
                                          <p:spTgt spid="68">
                                            <p:graphicEl>
                                              <a:dgm id="{D2A5A6A4-4D28-4D9C-915D-21B41A1CAE78}"/>
                                            </p:graphicEl>
                                          </p:spTgt>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68">
                                            <p:graphicEl>
                                              <a:dgm id="{00BB98BB-0641-4276-A16C-8E6ED9405500}"/>
                                            </p:graphicEl>
                                          </p:spTgt>
                                        </p:tgtEl>
                                        <p:attrNameLst>
                                          <p:attrName>style.visibility</p:attrName>
                                        </p:attrNameLst>
                                      </p:cBhvr>
                                      <p:to>
                                        <p:strVal val="visible"/>
                                      </p:to>
                                    </p:set>
                                    <p:animEffect transition="in" filter="fade">
                                      <p:cBhvr>
                                        <p:cTn id="96" dur="1000"/>
                                        <p:tgtEl>
                                          <p:spTgt spid="68">
                                            <p:graphicEl>
                                              <a:dgm id="{00BB98BB-0641-4276-A16C-8E6ED9405500}"/>
                                            </p:graphicEl>
                                          </p:spTgt>
                                        </p:tgtEl>
                                      </p:cBhvr>
                                    </p:animEffect>
                                    <p:anim calcmode="lin" valueType="num">
                                      <p:cBhvr>
                                        <p:cTn id="97" dur="1000" fill="hold"/>
                                        <p:tgtEl>
                                          <p:spTgt spid="68">
                                            <p:graphicEl>
                                              <a:dgm id="{00BB98BB-0641-4276-A16C-8E6ED9405500}"/>
                                            </p:graphicEl>
                                          </p:spTgt>
                                        </p:tgtEl>
                                        <p:attrNameLst>
                                          <p:attrName>ppt_x</p:attrName>
                                        </p:attrNameLst>
                                      </p:cBhvr>
                                      <p:tavLst>
                                        <p:tav tm="0">
                                          <p:val>
                                            <p:strVal val="#ppt_x"/>
                                          </p:val>
                                        </p:tav>
                                        <p:tav tm="100000">
                                          <p:val>
                                            <p:strVal val="#ppt_x"/>
                                          </p:val>
                                        </p:tav>
                                      </p:tavLst>
                                    </p:anim>
                                    <p:anim calcmode="lin" valueType="num">
                                      <p:cBhvr>
                                        <p:cTn id="98" dur="1000" fill="hold"/>
                                        <p:tgtEl>
                                          <p:spTgt spid="68">
                                            <p:graphicEl>
                                              <a:dgm id="{00BB98BB-0641-4276-A16C-8E6ED9405500}"/>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9" fill="hold" display="0">
                  <p:stCondLst>
                    <p:cond delay="indefinite"/>
                  </p:stCondLst>
                  <p:endCondLst>
                    <p:cond evt="onStopAudio" delay="0">
                      <p:tgtEl>
                        <p:sldTgt/>
                      </p:tgtEl>
                    </p:cond>
                  </p:endCondLst>
                </p:cTn>
                <p:tgtEl>
                  <p:spTgt spid="6"/>
                </p:tgtEl>
              </p:cMediaNode>
            </p:audio>
          </p:childTnLst>
        </p:cTn>
      </p:par>
    </p:tnLst>
    <p:bldLst>
      <p:bldP spid="2" grpId="0"/>
      <p:bldGraphic spid="68" grpId="0">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040BF4A1-714C-419E-A19F-578DE93BE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2F91A9BD-D57F-4941-931F-40597AB3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54DB264-9467-4730-B9E9-C9A97DD66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90128" y="3609527"/>
            <a:ext cx="2458347"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BB097F88-2120-47B4-B891-5B28F66BB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7" y="1757079"/>
            <a:ext cx="3900088" cy="4178958"/>
          </a:xfrm>
          <a:custGeom>
            <a:avLst/>
            <a:gdLst>
              <a:gd name="connsiteX0" fmla="*/ 2431956 w 3900088"/>
              <a:gd name="connsiteY0" fmla="*/ 93939 h 4178958"/>
              <a:gd name="connsiteX1" fmla="*/ 3900088 w 3900088"/>
              <a:gd name="connsiteY1" fmla="*/ 2089479 h 4178958"/>
              <a:gd name="connsiteX2" fmla="*/ 1810609 w 3900088"/>
              <a:gd name="connsiteY2" fmla="*/ 4178958 h 4178958"/>
              <a:gd name="connsiteX3" fmla="*/ 77980 w 3900088"/>
              <a:gd name="connsiteY3" fmla="*/ 3257727 h 4178958"/>
              <a:gd name="connsiteX4" fmla="*/ 0 w 3900088"/>
              <a:gd name="connsiteY4" fmla="*/ 3129367 h 4178958"/>
              <a:gd name="connsiteX5" fmla="*/ 831517 w 3900088"/>
              <a:gd name="connsiteY5" fmla="*/ 244059 h 4178958"/>
              <a:gd name="connsiteX6" fmla="*/ 997290 w 3900088"/>
              <a:gd name="connsiteY6" fmla="*/ 164202 h 4178958"/>
              <a:gd name="connsiteX7" fmla="*/ 1810609 w 3900088"/>
              <a:gd name="connsiteY7" fmla="*/ 0 h 4178958"/>
              <a:gd name="connsiteX8" fmla="*/ 2431956 w 3900088"/>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8" h="4178958">
                <a:moveTo>
                  <a:pt x="2431956" y="93939"/>
                </a:moveTo>
                <a:cubicBezTo>
                  <a:pt x="3282517" y="358491"/>
                  <a:pt x="3900088" y="1151865"/>
                  <a:pt x="3900088" y="2089479"/>
                </a:cubicBezTo>
                <a:cubicBezTo>
                  <a:pt x="3900088" y="3243466"/>
                  <a:pt x="2964596" y="4178958"/>
                  <a:pt x="1810609" y="4178958"/>
                </a:cubicBezTo>
                <a:cubicBezTo>
                  <a:pt x="1089367" y="4178958"/>
                  <a:pt x="453475" y="3813531"/>
                  <a:pt x="77980" y="3257727"/>
                </a:cubicBezTo>
                <a:lnTo>
                  <a:pt x="0" y="3129367"/>
                </a:lnTo>
                <a:lnTo>
                  <a:pt x="831517" y="244059"/>
                </a:lnTo>
                <a:lnTo>
                  <a:pt x="997290" y="164202"/>
                </a:lnTo>
                <a:cubicBezTo>
                  <a:pt x="1247271" y="58468"/>
                  <a:pt x="1522112" y="0"/>
                  <a:pt x="1810609" y="0"/>
                </a:cubicBezTo>
                <a:cubicBezTo>
                  <a:pt x="2026982" y="0"/>
                  <a:pt x="2235673" y="32888"/>
                  <a:pt x="2431956" y="93939"/>
                </a:cubicBezTo>
                <a:close/>
              </a:path>
            </a:pathLst>
          </a:custGeom>
          <a:gradFill>
            <a:gsLst>
              <a:gs pos="36000">
                <a:schemeClr val="accent6">
                  <a:lumMod val="60000"/>
                  <a:lumOff val="40000"/>
                  <a:alpha val="6000"/>
                </a:schemeClr>
              </a:gs>
              <a:gs pos="100000">
                <a:schemeClr val="accent6">
                  <a:alpha val="2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9" name="Rectangle 58">
            <a:extLst>
              <a:ext uri="{FF2B5EF4-FFF2-40B4-BE49-F238E27FC236}">
                <a16:creationId xmlns:a16="http://schemas.microsoft.com/office/drawing/2014/main" id="{BF9338F5-05AB-4DC5-BD1C-1A9F26C38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0099" y="411154"/>
            <a:ext cx="4395601"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7E0022-D001-4300-9573-201FE0A170C0}"/>
              </a:ext>
            </a:extLst>
          </p:cNvPr>
          <p:cNvSpPr>
            <a:spLocks noGrp="1"/>
          </p:cNvSpPr>
          <p:nvPr>
            <p:ph type="title"/>
          </p:nvPr>
        </p:nvSpPr>
        <p:spPr>
          <a:xfrm>
            <a:off x="457200" y="868280"/>
            <a:ext cx="3390645" cy="3363597"/>
          </a:xfrm>
        </p:spPr>
        <p:txBody>
          <a:bodyPr>
            <a:normAutofit/>
          </a:bodyPr>
          <a:lstStyle/>
          <a:p>
            <a:pPr algn="r"/>
            <a:r>
              <a:rPr lang="en-US" sz="2500" dirty="0">
                <a:solidFill>
                  <a:schemeClr val="bg1"/>
                </a:solidFill>
              </a:rPr>
              <a:t>Design constraints</a:t>
            </a:r>
            <a:br>
              <a:rPr lang="en-US" sz="2500" dirty="0">
                <a:solidFill>
                  <a:schemeClr val="bg1"/>
                </a:solidFill>
              </a:rPr>
            </a:br>
            <a:r>
              <a:rPr lang="en-US" sz="2500" dirty="0">
                <a:solidFill>
                  <a:schemeClr val="bg1"/>
                </a:solidFill>
              </a:rPr>
              <a:t>- Both Projects</a:t>
            </a:r>
          </a:p>
        </p:txBody>
      </p:sp>
      <p:sp>
        <p:nvSpPr>
          <p:cNvPr id="4" name="Slide Number Placeholder 3">
            <a:extLst>
              <a:ext uri="{FF2B5EF4-FFF2-40B4-BE49-F238E27FC236}">
                <a16:creationId xmlns:a16="http://schemas.microsoft.com/office/drawing/2014/main" id="{3DA0B84A-DC38-4EB5-A747-9A27BB1407CA}"/>
              </a:ext>
            </a:extLst>
          </p:cNvPr>
          <p:cNvSpPr>
            <a:spLocks noGrp="1"/>
          </p:cNvSpPr>
          <p:nvPr>
            <p:ph type="sldNum" sz="quarter" idx="12"/>
          </p:nvPr>
        </p:nvSpPr>
        <p:spPr>
          <a:xfrm>
            <a:off x="11669678" y="6408742"/>
            <a:ext cx="438652" cy="448830"/>
          </a:xfrm>
        </p:spPr>
        <p:txBody>
          <a:bodyPr>
            <a:normAutofit/>
          </a:bodyPr>
          <a:lstStyle/>
          <a:p>
            <a:pPr>
              <a:spcAft>
                <a:spcPts val="600"/>
              </a:spcAft>
            </a:pPr>
            <a:fld id="{B9EAB3BA-07EE-4B64-A177-47C30D775877}" type="slidenum">
              <a:rPr lang="en-US">
                <a:solidFill>
                  <a:schemeClr val="tx1"/>
                </a:solidFill>
              </a:rPr>
              <a:pPr>
                <a:spcAft>
                  <a:spcPts val="600"/>
                </a:spcAft>
              </a:pPr>
              <a:t>11</a:t>
            </a:fld>
            <a:endParaRPr lang="en-US">
              <a:solidFill>
                <a:schemeClr val="tx1"/>
              </a:solidFill>
            </a:endParaRPr>
          </a:p>
        </p:txBody>
      </p:sp>
      <p:graphicFrame>
        <p:nvGraphicFramePr>
          <p:cNvPr id="47" name="Content Placeholder 4">
            <a:extLst>
              <a:ext uri="{FF2B5EF4-FFF2-40B4-BE49-F238E27FC236}">
                <a16:creationId xmlns:a16="http://schemas.microsoft.com/office/drawing/2014/main" id="{75939905-7F4C-4AC8-8208-B058082F9EB9}"/>
              </a:ext>
            </a:extLst>
          </p:cNvPr>
          <p:cNvGraphicFramePr>
            <a:graphicFrameLocks noGrp="1"/>
          </p:cNvGraphicFramePr>
          <p:nvPr>
            <p:ph idx="1"/>
            <p:extLst>
              <p:ext uri="{D42A27DB-BD31-4B8C-83A1-F6EECF244321}">
                <p14:modId xmlns:p14="http://schemas.microsoft.com/office/powerpoint/2010/main" val="2295985642"/>
              </p:ext>
            </p:extLst>
          </p:nvPr>
        </p:nvGraphicFramePr>
        <p:xfrm>
          <a:off x="4494654" y="457200"/>
          <a:ext cx="7240146" cy="5943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Audio 5">
            <a:hlinkClick r:id="" action="ppaction://media"/>
            <a:extLst>
              <a:ext uri="{FF2B5EF4-FFF2-40B4-BE49-F238E27FC236}">
                <a16:creationId xmlns:a16="http://schemas.microsoft.com/office/drawing/2014/main" id="{5D98E3D0-E740-4CFA-9695-8F31FE68E7F8}"/>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4287596950"/>
      </p:ext>
    </p:extLst>
  </p:cSld>
  <p:clrMapOvr>
    <a:masterClrMapping/>
  </p:clrMapOvr>
  <mc:AlternateContent xmlns:mc="http://schemas.openxmlformats.org/markup-compatibility/2006" xmlns:p14="http://schemas.microsoft.com/office/powerpoint/2010/main">
    <mc:Choice Requires="p14">
      <p:transition spd="slow" p14:dur="2000" advTm="19119"/>
    </mc:Choice>
    <mc:Fallback xmlns="">
      <p:transition spd="slow" advTm="191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47">
                                            <p:graphicEl>
                                              <a:dgm id="{C08217BE-E5F3-4B08-B15C-1B1D8EA0B7D5}"/>
                                            </p:graphicEl>
                                          </p:spTgt>
                                        </p:tgtEl>
                                        <p:attrNameLst>
                                          <p:attrName>style.visibility</p:attrName>
                                        </p:attrNameLst>
                                      </p:cBhvr>
                                      <p:to>
                                        <p:strVal val="visible"/>
                                      </p:to>
                                    </p:set>
                                    <p:animEffect transition="in" filter="fade">
                                      <p:cBhvr>
                                        <p:cTn id="18" dur="1000"/>
                                        <p:tgtEl>
                                          <p:spTgt spid="47">
                                            <p:graphicEl>
                                              <a:dgm id="{C08217BE-E5F3-4B08-B15C-1B1D8EA0B7D5}"/>
                                            </p:graphicEl>
                                          </p:spTgt>
                                        </p:tgtEl>
                                      </p:cBhvr>
                                    </p:animEffect>
                                    <p:anim calcmode="lin" valueType="num">
                                      <p:cBhvr>
                                        <p:cTn id="19" dur="1000" fill="hold"/>
                                        <p:tgtEl>
                                          <p:spTgt spid="47">
                                            <p:graphicEl>
                                              <a:dgm id="{C08217BE-E5F3-4B08-B15C-1B1D8EA0B7D5}"/>
                                            </p:graphicEl>
                                          </p:spTgt>
                                        </p:tgtEl>
                                        <p:attrNameLst>
                                          <p:attrName>ppt_x</p:attrName>
                                        </p:attrNameLst>
                                      </p:cBhvr>
                                      <p:tavLst>
                                        <p:tav tm="0">
                                          <p:val>
                                            <p:strVal val="#ppt_x"/>
                                          </p:val>
                                        </p:tav>
                                        <p:tav tm="100000">
                                          <p:val>
                                            <p:strVal val="#ppt_x"/>
                                          </p:val>
                                        </p:tav>
                                      </p:tavLst>
                                    </p:anim>
                                    <p:anim calcmode="lin" valueType="num">
                                      <p:cBhvr>
                                        <p:cTn id="20" dur="1000" fill="hold"/>
                                        <p:tgtEl>
                                          <p:spTgt spid="47">
                                            <p:graphicEl>
                                              <a:dgm id="{C08217BE-E5F3-4B08-B15C-1B1D8EA0B7D5}"/>
                                            </p:graphicEl>
                                          </p:spTgt>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47">
                                            <p:graphicEl>
                                              <a:dgm id="{2940BECB-103A-46F2-A5BB-494288E4ACD1}"/>
                                            </p:graphicEl>
                                          </p:spTgt>
                                        </p:tgtEl>
                                        <p:attrNameLst>
                                          <p:attrName>style.visibility</p:attrName>
                                        </p:attrNameLst>
                                      </p:cBhvr>
                                      <p:to>
                                        <p:strVal val="visible"/>
                                      </p:to>
                                    </p:set>
                                    <p:animEffect transition="in" filter="fade">
                                      <p:cBhvr>
                                        <p:cTn id="23" dur="1000"/>
                                        <p:tgtEl>
                                          <p:spTgt spid="47">
                                            <p:graphicEl>
                                              <a:dgm id="{2940BECB-103A-46F2-A5BB-494288E4ACD1}"/>
                                            </p:graphicEl>
                                          </p:spTgt>
                                        </p:tgtEl>
                                      </p:cBhvr>
                                    </p:animEffect>
                                    <p:anim calcmode="lin" valueType="num">
                                      <p:cBhvr>
                                        <p:cTn id="24" dur="1000" fill="hold"/>
                                        <p:tgtEl>
                                          <p:spTgt spid="47">
                                            <p:graphicEl>
                                              <a:dgm id="{2940BECB-103A-46F2-A5BB-494288E4ACD1}"/>
                                            </p:graphicEl>
                                          </p:spTgt>
                                        </p:tgtEl>
                                        <p:attrNameLst>
                                          <p:attrName>ppt_x</p:attrName>
                                        </p:attrNameLst>
                                      </p:cBhvr>
                                      <p:tavLst>
                                        <p:tav tm="0">
                                          <p:val>
                                            <p:strVal val="#ppt_x"/>
                                          </p:val>
                                        </p:tav>
                                        <p:tav tm="100000">
                                          <p:val>
                                            <p:strVal val="#ppt_x"/>
                                          </p:val>
                                        </p:tav>
                                      </p:tavLst>
                                    </p:anim>
                                    <p:anim calcmode="lin" valueType="num">
                                      <p:cBhvr>
                                        <p:cTn id="25" dur="1000" fill="hold"/>
                                        <p:tgtEl>
                                          <p:spTgt spid="47">
                                            <p:graphicEl>
                                              <a:dgm id="{2940BECB-103A-46F2-A5BB-494288E4ACD1}"/>
                                            </p:graphicEl>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47">
                                            <p:graphicEl>
                                              <a:dgm id="{7F4285E2-AAB3-49DE-82C2-9E1A0C0C0468}"/>
                                            </p:graphicEl>
                                          </p:spTgt>
                                        </p:tgtEl>
                                        <p:attrNameLst>
                                          <p:attrName>style.visibility</p:attrName>
                                        </p:attrNameLst>
                                      </p:cBhvr>
                                      <p:to>
                                        <p:strVal val="visible"/>
                                      </p:to>
                                    </p:set>
                                    <p:animEffect transition="in" filter="fade">
                                      <p:cBhvr>
                                        <p:cTn id="30" dur="1000"/>
                                        <p:tgtEl>
                                          <p:spTgt spid="47">
                                            <p:graphicEl>
                                              <a:dgm id="{7F4285E2-AAB3-49DE-82C2-9E1A0C0C0468}"/>
                                            </p:graphicEl>
                                          </p:spTgt>
                                        </p:tgtEl>
                                      </p:cBhvr>
                                    </p:animEffect>
                                    <p:anim calcmode="lin" valueType="num">
                                      <p:cBhvr>
                                        <p:cTn id="31" dur="1000" fill="hold"/>
                                        <p:tgtEl>
                                          <p:spTgt spid="47">
                                            <p:graphicEl>
                                              <a:dgm id="{7F4285E2-AAB3-49DE-82C2-9E1A0C0C0468}"/>
                                            </p:graphicEl>
                                          </p:spTgt>
                                        </p:tgtEl>
                                        <p:attrNameLst>
                                          <p:attrName>ppt_x</p:attrName>
                                        </p:attrNameLst>
                                      </p:cBhvr>
                                      <p:tavLst>
                                        <p:tav tm="0">
                                          <p:val>
                                            <p:strVal val="#ppt_x"/>
                                          </p:val>
                                        </p:tav>
                                        <p:tav tm="100000">
                                          <p:val>
                                            <p:strVal val="#ppt_x"/>
                                          </p:val>
                                        </p:tav>
                                      </p:tavLst>
                                    </p:anim>
                                    <p:anim calcmode="lin" valueType="num">
                                      <p:cBhvr>
                                        <p:cTn id="32" dur="1000" fill="hold"/>
                                        <p:tgtEl>
                                          <p:spTgt spid="47">
                                            <p:graphicEl>
                                              <a:dgm id="{7F4285E2-AAB3-49DE-82C2-9E1A0C0C0468}"/>
                                            </p:graphic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47">
                                            <p:graphicEl>
                                              <a:dgm id="{46D50118-D792-49D8-9EED-C8DEC69FEFE5}"/>
                                            </p:graphicEl>
                                          </p:spTgt>
                                        </p:tgtEl>
                                        <p:attrNameLst>
                                          <p:attrName>style.visibility</p:attrName>
                                        </p:attrNameLst>
                                      </p:cBhvr>
                                      <p:to>
                                        <p:strVal val="visible"/>
                                      </p:to>
                                    </p:set>
                                    <p:animEffect transition="in" filter="fade">
                                      <p:cBhvr>
                                        <p:cTn id="35" dur="1000"/>
                                        <p:tgtEl>
                                          <p:spTgt spid="47">
                                            <p:graphicEl>
                                              <a:dgm id="{46D50118-D792-49D8-9EED-C8DEC69FEFE5}"/>
                                            </p:graphicEl>
                                          </p:spTgt>
                                        </p:tgtEl>
                                      </p:cBhvr>
                                    </p:animEffect>
                                    <p:anim calcmode="lin" valueType="num">
                                      <p:cBhvr>
                                        <p:cTn id="36" dur="1000" fill="hold"/>
                                        <p:tgtEl>
                                          <p:spTgt spid="47">
                                            <p:graphicEl>
                                              <a:dgm id="{46D50118-D792-49D8-9EED-C8DEC69FEFE5}"/>
                                            </p:graphicEl>
                                          </p:spTgt>
                                        </p:tgtEl>
                                        <p:attrNameLst>
                                          <p:attrName>ppt_x</p:attrName>
                                        </p:attrNameLst>
                                      </p:cBhvr>
                                      <p:tavLst>
                                        <p:tav tm="0">
                                          <p:val>
                                            <p:strVal val="#ppt_x"/>
                                          </p:val>
                                        </p:tav>
                                        <p:tav tm="100000">
                                          <p:val>
                                            <p:strVal val="#ppt_x"/>
                                          </p:val>
                                        </p:tav>
                                      </p:tavLst>
                                    </p:anim>
                                    <p:anim calcmode="lin" valueType="num">
                                      <p:cBhvr>
                                        <p:cTn id="37" dur="1000" fill="hold"/>
                                        <p:tgtEl>
                                          <p:spTgt spid="47">
                                            <p:graphicEl>
                                              <a:dgm id="{46D50118-D792-49D8-9EED-C8DEC69FEFE5}"/>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8" fill="hold" display="0">
                  <p:stCondLst>
                    <p:cond delay="indefinite"/>
                  </p:stCondLst>
                  <p:endCondLst>
                    <p:cond evt="onStopAudio" delay="0">
                      <p:tgtEl>
                        <p:sldTgt/>
                      </p:tgtEl>
                    </p:cond>
                  </p:endCondLst>
                </p:cTn>
                <p:tgtEl>
                  <p:spTgt spid="6"/>
                </p:tgtEl>
              </p:cMediaNode>
            </p:audio>
          </p:childTnLst>
        </p:cTn>
      </p:par>
    </p:tnLst>
    <p:bldLst>
      <p:bldP spid="2" grpId="0"/>
      <p:bldGraphic spid="47" grpId="0">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1AAF1-94A8-4A86-A929-D76997DDAC2A}"/>
              </a:ext>
            </a:extLst>
          </p:cNvPr>
          <p:cNvSpPr>
            <a:spLocks noGrp="1"/>
          </p:cNvSpPr>
          <p:nvPr>
            <p:ph type="title"/>
          </p:nvPr>
        </p:nvSpPr>
        <p:spPr/>
        <p:txBody>
          <a:bodyPr/>
          <a:lstStyle/>
          <a:p>
            <a:r>
              <a:rPr lang="en-US"/>
              <a:t>Possible design solutions- Project A</a:t>
            </a:r>
            <a:endParaRPr lang="en-US" dirty="0"/>
          </a:p>
        </p:txBody>
      </p:sp>
      <p:sp>
        <p:nvSpPr>
          <p:cNvPr id="4" name="Slide Number Placeholder 3">
            <a:extLst>
              <a:ext uri="{FF2B5EF4-FFF2-40B4-BE49-F238E27FC236}">
                <a16:creationId xmlns:a16="http://schemas.microsoft.com/office/drawing/2014/main" id="{6A2F37A3-51BA-46DD-BBAE-6D0B0FD377FD}"/>
              </a:ext>
            </a:extLst>
          </p:cNvPr>
          <p:cNvSpPr>
            <a:spLocks noGrp="1"/>
          </p:cNvSpPr>
          <p:nvPr>
            <p:ph type="sldNum" sz="quarter" idx="12"/>
          </p:nvPr>
        </p:nvSpPr>
        <p:spPr/>
        <p:txBody>
          <a:bodyPr/>
          <a:lstStyle/>
          <a:p>
            <a:fld id="{B9EAB3BA-07EE-4B64-A177-47C30D775877}" type="slidenum">
              <a:rPr lang="en-US" smtClean="0"/>
              <a:t>12</a:t>
            </a:fld>
            <a:endParaRPr lang="en-US"/>
          </a:p>
        </p:txBody>
      </p:sp>
      <p:graphicFrame>
        <p:nvGraphicFramePr>
          <p:cNvPr id="11" name="Content Placeholder 10">
            <a:extLst>
              <a:ext uri="{FF2B5EF4-FFF2-40B4-BE49-F238E27FC236}">
                <a16:creationId xmlns:a16="http://schemas.microsoft.com/office/drawing/2014/main" id="{86CF1A32-7576-4A87-8298-7B44E1856719}"/>
              </a:ext>
            </a:extLst>
          </p:cNvPr>
          <p:cNvGraphicFramePr>
            <a:graphicFrameLocks noGrp="1"/>
          </p:cNvGraphicFramePr>
          <p:nvPr>
            <p:ph sz="half" idx="1"/>
            <p:extLst>
              <p:ext uri="{D42A27DB-BD31-4B8C-83A1-F6EECF244321}">
                <p14:modId xmlns:p14="http://schemas.microsoft.com/office/powerpoint/2010/main" val="4149953677"/>
              </p:ext>
            </p:extLst>
          </p:nvPr>
        </p:nvGraphicFramePr>
        <p:xfrm>
          <a:off x="4248150" y="1666876"/>
          <a:ext cx="7202486" cy="41814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9" name="Content Placeholder 10">
            <a:extLst>
              <a:ext uri="{FF2B5EF4-FFF2-40B4-BE49-F238E27FC236}">
                <a16:creationId xmlns:a16="http://schemas.microsoft.com/office/drawing/2014/main" id="{A790EC6F-B3A3-47AB-A77B-82ADB007273B}"/>
              </a:ext>
            </a:extLst>
          </p:cNvPr>
          <p:cNvGraphicFramePr>
            <a:graphicFrameLocks/>
          </p:cNvGraphicFramePr>
          <p:nvPr>
            <p:extLst>
              <p:ext uri="{D42A27DB-BD31-4B8C-83A1-F6EECF244321}">
                <p14:modId xmlns:p14="http://schemas.microsoft.com/office/powerpoint/2010/main" val="1896221133"/>
              </p:ext>
            </p:extLst>
          </p:nvPr>
        </p:nvGraphicFramePr>
        <p:xfrm>
          <a:off x="876301" y="3212306"/>
          <a:ext cx="2381249" cy="1054894"/>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12" name="Arrow: Striped Right 11">
            <a:extLst>
              <a:ext uri="{FF2B5EF4-FFF2-40B4-BE49-F238E27FC236}">
                <a16:creationId xmlns:a16="http://schemas.microsoft.com/office/drawing/2014/main" id="{78A6E2BB-CA39-4D66-BC1B-6A02C9CD9905}"/>
              </a:ext>
            </a:extLst>
          </p:cNvPr>
          <p:cNvSpPr/>
          <p:nvPr/>
        </p:nvSpPr>
        <p:spPr>
          <a:xfrm>
            <a:off x="3438524" y="3271838"/>
            <a:ext cx="1794487" cy="971550"/>
          </a:xfrm>
          <a:prstGeom prst="stripedRightArrow">
            <a:avLst>
              <a:gd name="adj1" fmla="val 40196"/>
              <a:gd name="adj2" fmla="val 5098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Striped Right 20">
            <a:extLst>
              <a:ext uri="{FF2B5EF4-FFF2-40B4-BE49-F238E27FC236}">
                <a16:creationId xmlns:a16="http://schemas.microsoft.com/office/drawing/2014/main" id="{A29FC67B-4949-4879-A656-F938161F7971}"/>
              </a:ext>
            </a:extLst>
          </p:cNvPr>
          <p:cNvSpPr/>
          <p:nvPr/>
        </p:nvSpPr>
        <p:spPr>
          <a:xfrm>
            <a:off x="7729360" y="4876801"/>
            <a:ext cx="1895475" cy="971550"/>
          </a:xfrm>
          <a:prstGeom prst="stripedRightArrow">
            <a:avLst>
              <a:gd name="adj1" fmla="val 40196"/>
              <a:gd name="adj2" fmla="val 5098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CA4522A8-6E7A-4CA7-84E1-7BD590179AEA}"/>
              </a:ext>
            </a:extLst>
          </p:cNvPr>
          <p:cNvGrpSpPr/>
          <p:nvPr/>
        </p:nvGrpSpPr>
        <p:grpSpPr>
          <a:xfrm>
            <a:off x="9721672" y="4795079"/>
            <a:ext cx="2377133" cy="1053272"/>
            <a:chOff x="0" y="1618"/>
            <a:chExt cx="2377133" cy="1053272"/>
          </a:xfrm>
          <a:scene3d>
            <a:camera prst="orthographicFront"/>
            <a:lightRig rig="flat" dir="t"/>
          </a:scene3d>
        </p:grpSpPr>
        <p:sp>
          <p:nvSpPr>
            <p:cNvPr id="25" name="Rectangle 24">
              <a:extLst>
                <a:ext uri="{FF2B5EF4-FFF2-40B4-BE49-F238E27FC236}">
                  <a16:creationId xmlns:a16="http://schemas.microsoft.com/office/drawing/2014/main" id="{71EAC184-1613-4F8F-9CF8-8C9B47E2CB92}"/>
                </a:ext>
              </a:extLst>
            </p:cNvPr>
            <p:cNvSpPr/>
            <p:nvPr/>
          </p:nvSpPr>
          <p:spPr>
            <a:xfrm>
              <a:off x="0" y="1618"/>
              <a:ext cx="2377133" cy="1053272"/>
            </a:xfrm>
            <a:prstGeom prst="rect">
              <a:avLst/>
            </a:prstGeom>
            <a:solidFill>
              <a:schemeClr val="accent5">
                <a:lumMod val="20000"/>
                <a:lumOff val="80000"/>
              </a:schemeClr>
            </a:solidFill>
            <a:ln>
              <a:solidFill>
                <a:schemeClr val="accent5">
                  <a:lumMod val="60000"/>
                  <a:lumOff val="40000"/>
                </a:schemeClr>
              </a:solidFill>
            </a:ln>
            <a:sp3d prstMaterial="dkEdge">
              <a:bevelT w="8200" h="38100"/>
            </a:sp3d>
          </p:spPr>
          <p:style>
            <a:lnRef idx="0">
              <a:scrgbClr r="0" g="0" b="0"/>
            </a:lnRef>
            <a:fillRef idx="2">
              <a:scrgbClr r="0" g="0" b="0"/>
            </a:fillRef>
            <a:effectRef idx="1">
              <a:schemeClr val="accent1">
                <a:hueOff val="0"/>
                <a:satOff val="0"/>
                <a:lumOff val="0"/>
                <a:alphaOff val="0"/>
              </a:schemeClr>
            </a:effectRef>
            <a:fontRef idx="minor">
              <a:schemeClr val="dk1"/>
            </a:fontRef>
          </p:style>
        </p:sp>
        <p:sp>
          <p:nvSpPr>
            <p:cNvPr id="26" name="TextBox 25">
              <a:extLst>
                <a:ext uri="{FF2B5EF4-FFF2-40B4-BE49-F238E27FC236}">
                  <a16:creationId xmlns:a16="http://schemas.microsoft.com/office/drawing/2014/main" id="{EB892CCD-1407-4408-9E64-E7D723892EA6}"/>
                </a:ext>
              </a:extLst>
            </p:cNvPr>
            <p:cNvSpPr txBox="1"/>
            <p:nvPr/>
          </p:nvSpPr>
          <p:spPr>
            <a:xfrm>
              <a:off x="0" y="1618"/>
              <a:ext cx="2377133" cy="1053272"/>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Convert to bpm and Display</a:t>
              </a:r>
            </a:p>
          </p:txBody>
        </p:sp>
      </p:grpSp>
      <p:pic>
        <p:nvPicPr>
          <p:cNvPr id="15" name="Picture 14" descr="A picture containing shape&#10;&#10;Description automatically generated">
            <a:extLst>
              <a:ext uri="{FF2B5EF4-FFF2-40B4-BE49-F238E27FC236}">
                <a16:creationId xmlns:a16="http://schemas.microsoft.com/office/drawing/2014/main" id="{64B793B0-1664-407F-843F-A458F8AD9D0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309711" y="2469912"/>
            <a:ext cx="2539682" cy="2539682"/>
          </a:xfrm>
          <a:prstGeom prst="rect">
            <a:avLst/>
          </a:prstGeom>
        </p:spPr>
      </p:pic>
      <p:pic>
        <p:nvPicPr>
          <p:cNvPr id="6" name="Audio 5">
            <a:hlinkClick r:id="" action="ppaction://media"/>
            <a:extLst>
              <a:ext uri="{FF2B5EF4-FFF2-40B4-BE49-F238E27FC236}">
                <a16:creationId xmlns:a16="http://schemas.microsoft.com/office/drawing/2014/main" id="{137344BD-9E5C-422A-8D63-07207E32C073}"/>
              </a:ext>
            </a:extLst>
          </p:cNvPr>
          <p:cNvPicPr>
            <a:picLocks noChangeAspect="1"/>
          </p:cNvPicPr>
          <p:nvPr>
            <a:audioFile r:link="rId3"/>
            <p:extLst>
              <p:ext uri="{DAA4B4D4-6D71-4841-9C94-3DE7FCFB9230}">
                <p14:media xmlns:p14="http://schemas.microsoft.com/office/powerpoint/2010/main" r:embed="rId2"/>
              </p:ext>
            </p:extLst>
          </p:nvPr>
        </p:nvPicPr>
        <p:blipFill>
          <a:blip r:embed="rId16"/>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117663629"/>
      </p:ext>
    </p:extLst>
  </p:cSld>
  <p:clrMapOvr>
    <a:masterClrMapping/>
  </p:clrMapOvr>
  <mc:AlternateContent xmlns:mc="http://schemas.openxmlformats.org/markup-compatibility/2006" xmlns:p14="http://schemas.microsoft.com/office/powerpoint/2010/main">
    <mc:Choice Requires="p14">
      <p:transition spd="slow" p14:dur="2000" advTm="31064"/>
    </mc:Choice>
    <mc:Fallback xmlns="">
      <p:transition spd="slow" advTm="310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left)">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11">
                                            <p:graphicEl>
                                              <a:dgm id="{35A59074-4A05-47E7-B800-E7896C66DE9E}"/>
                                            </p:graphicEl>
                                          </p:spTgt>
                                        </p:tgtEl>
                                        <p:attrNameLst>
                                          <p:attrName>style.visibility</p:attrName>
                                        </p:attrNameLst>
                                      </p:cBhvr>
                                      <p:to>
                                        <p:strVal val="visible"/>
                                      </p:to>
                                    </p:set>
                                    <p:animEffect transition="in" filter="wipe(up)">
                                      <p:cBhvr>
                                        <p:cTn id="28" dur="500"/>
                                        <p:tgtEl>
                                          <p:spTgt spid="11">
                                            <p:graphicEl>
                                              <a:dgm id="{35A59074-4A05-47E7-B800-E7896C66DE9E}"/>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1">
                                            <p:graphicEl>
                                              <a:dgm id="{56E18FE8-2535-4465-BC20-98721FE5AF05}"/>
                                            </p:graphicEl>
                                          </p:spTgt>
                                        </p:tgtEl>
                                        <p:attrNameLst>
                                          <p:attrName>style.visibility</p:attrName>
                                        </p:attrNameLst>
                                      </p:cBhvr>
                                      <p:to>
                                        <p:strVal val="visible"/>
                                      </p:to>
                                    </p:set>
                                    <p:animEffect transition="in" filter="wipe(up)">
                                      <p:cBhvr>
                                        <p:cTn id="33" dur="500"/>
                                        <p:tgtEl>
                                          <p:spTgt spid="11">
                                            <p:graphicEl>
                                              <a:dgm id="{56E18FE8-2535-4465-BC20-98721FE5AF05}"/>
                                            </p:graphicEl>
                                          </p:spTgt>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11">
                                            <p:graphicEl>
                                              <a:dgm id="{6D943A58-1AD1-4E2C-BA53-B944B33BE43D}"/>
                                            </p:graphicEl>
                                          </p:spTgt>
                                        </p:tgtEl>
                                        <p:attrNameLst>
                                          <p:attrName>style.visibility</p:attrName>
                                        </p:attrNameLst>
                                      </p:cBhvr>
                                      <p:to>
                                        <p:strVal val="visible"/>
                                      </p:to>
                                    </p:set>
                                    <p:animEffect transition="in" filter="wipe(up)">
                                      <p:cBhvr>
                                        <p:cTn id="36" dur="500"/>
                                        <p:tgtEl>
                                          <p:spTgt spid="11">
                                            <p:graphicEl>
                                              <a:dgm id="{6D943A58-1AD1-4E2C-BA53-B944B33BE43D}"/>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11">
                                            <p:graphicEl>
                                              <a:dgm id="{F6C64202-3F8A-4724-9B5E-BDF2EEF48BDD}"/>
                                            </p:graphicEl>
                                          </p:spTgt>
                                        </p:tgtEl>
                                        <p:attrNameLst>
                                          <p:attrName>style.visibility</p:attrName>
                                        </p:attrNameLst>
                                      </p:cBhvr>
                                      <p:to>
                                        <p:strVal val="visible"/>
                                      </p:to>
                                    </p:set>
                                    <p:animEffect transition="in" filter="wipe(up)">
                                      <p:cBhvr>
                                        <p:cTn id="41" dur="500"/>
                                        <p:tgtEl>
                                          <p:spTgt spid="11">
                                            <p:graphicEl>
                                              <a:dgm id="{F6C64202-3F8A-4724-9B5E-BDF2EEF48BDD}"/>
                                            </p:graphicEl>
                                          </p:spTgt>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1">
                                            <p:graphicEl>
                                              <a:dgm id="{38C6E3BA-8601-4238-92E8-1296E9E730EB}"/>
                                            </p:graphicEl>
                                          </p:spTgt>
                                        </p:tgtEl>
                                        <p:attrNameLst>
                                          <p:attrName>style.visibility</p:attrName>
                                        </p:attrNameLst>
                                      </p:cBhvr>
                                      <p:to>
                                        <p:strVal val="visible"/>
                                      </p:to>
                                    </p:set>
                                    <p:animEffect transition="in" filter="wipe(up)">
                                      <p:cBhvr>
                                        <p:cTn id="44" dur="500"/>
                                        <p:tgtEl>
                                          <p:spTgt spid="11">
                                            <p:graphicEl>
                                              <a:dgm id="{38C6E3BA-8601-4238-92E8-1296E9E730EB}"/>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35"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style.rotation</p:attrName>
                                        </p:attrNameLst>
                                      </p:cBhvr>
                                      <p:tavLst>
                                        <p:tav tm="0">
                                          <p:val>
                                            <p:fltVal val="720"/>
                                          </p:val>
                                        </p:tav>
                                        <p:tav tm="100000">
                                          <p:val>
                                            <p:fltVal val="0"/>
                                          </p:val>
                                        </p:tav>
                                      </p:tavLst>
                                    </p:anim>
                                    <p:anim calcmode="lin" valueType="num">
                                      <p:cBhvr>
                                        <p:cTn id="51" dur="1000" fill="hold"/>
                                        <p:tgtEl>
                                          <p:spTgt spid="15"/>
                                        </p:tgtEl>
                                        <p:attrNameLst>
                                          <p:attrName>ppt_h</p:attrName>
                                        </p:attrNameLst>
                                      </p:cBhvr>
                                      <p:tavLst>
                                        <p:tav tm="0">
                                          <p:val>
                                            <p:fltVal val="0"/>
                                          </p:val>
                                        </p:tav>
                                        <p:tav tm="100000">
                                          <p:val>
                                            <p:strVal val="#ppt_h"/>
                                          </p:val>
                                        </p:tav>
                                      </p:tavLst>
                                    </p:anim>
                                    <p:anim calcmode="lin" valueType="num">
                                      <p:cBhvr>
                                        <p:cTn id="52" dur="1000" fill="hold"/>
                                        <p:tgtEl>
                                          <p:spTgt spid="15"/>
                                        </p:tgtEl>
                                        <p:attrNameLst>
                                          <p:attrName>ppt_w</p:attrName>
                                        </p:attrNameLst>
                                      </p:cBhvr>
                                      <p:tavLst>
                                        <p:tav tm="0">
                                          <p:val>
                                            <p:fltVal val="0"/>
                                          </p:val>
                                        </p:tav>
                                        <p:tav tm="100000">
                                          <p:val>
                                            <p:strVal val="#ppt_w"/>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1">
                                            <p:graphicEl>
                                              <a:dgm id="{B0549045-F2BA-48B1-917C-15E5E5EC1F72}"/>
                                            </p:graphicEl>
                                          </p:spTgt>
                                        </p:tgtEl>
                                        <p:attrNameLst>
                                          <p:attrName>style.visibility</p:attrName>
                                        </p:attrNameLst>
                                      </p:cBhvr>
                                      <p:to>
                                        <p:strVal val="visible"/>
                                      </p:to>
                                    </p:set>
                                    <p:animEffect transition="in" filter="wipe(up)">
                                      <p:cBhvr>
                                        <p:cTn id="57" dur="500"/>
                                        <p:tgtEl>
                                          <p:spTgt spid="11">
                                            <p:graphicEl>
                                              <a:dgm id="{B0549045-F2BA-48B1-917C-15E5E5EC1F72}"/>
                                            </p:graphicEl>
                                          </p:spTgt>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11">
                                            <p:graphicEl>
                                              <a:dgm id="{4E8D6629-8757-45C1-A87F-22248F4E5FCE}"/>
                                            </p:graphicEl>
                                          </p:spTgt>
                                        </p:tgtEl>
                                        <p:attrNameLst>
                                          <p:attrName>style.visibility</p:attrName>
                                        </p:attrNameLst>
                                      </p:cBhvr>
                                      <p:to>
                                        <p:strVal val="visible"/>
                                      </p:to>
                                    </p:set>
                                    <p:animEffect transition="in" filter="wipe(up)">
                                      <p:cBhvr>
                                        <p:cTn id="60" dur="500"/>
                                        <p:tgtEl>
                                          <p:spTgt spid="11">
                                            <p:graphicEl>
                                              <a:dgm id="{4E8D6629-8757-45C1-A87F-22248F4E5FCE}"/>
                                            </p:graphicEl>
                                          </p:spTgt>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wipe(left)">
                                      <p:cBhvr>
                                        <p:cTn id="65" dur="500"/>
                                        <p:tgtEl>
                                          <p:spTgt spid="21"/>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wipe(left)">
                                      <p:cBhvr>
                                        <p:cTn id="7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1" fill="hold" display="0">
                  <p:stCondLst>
                    <p:cond delay="indefinite"/>
                  </p:stCondLst>
                  <p:endCondLst>
                    <p:cond evt="onStopAudio" delay="0">
                      <p:tgtEl>
                        <p:sldTgt/>
                      </p:tgtEl>
                    </p:cond>
                  </p:endCondLst>
                </p:cTn>
                <p:tgtEl>
                  <p:spTgt spid="6"/>
                </p:tgtEl>
              </p:cMediaNode>
            </p:audio>
          </p:childTnLst>
        </p:cTn>
      </p:par>
    </p:tnLst>
    <p:bldLst>
      <p:bldP spid="2" grpId="0"/>
      <p:bldGraphic spid="11" grpId="0" uiExpand="1">
        <p:bldSub>
          <a:bldDgm bld="one"/>
        </p:bldSub>
      </p:bldGraphic>
      <p:bldGraphic spid="19" grpId="0">
        <p:bldAsOne/>
      </p:bldGraphic>
      <p:bldP spid="12" grpId="0" animBg="1"/>
      <p:bldP spid="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1AAF1-94A8-4A86-A929-D76997DDAC2A}"/>
              </a:ext>
            </a:extLst>
          </p:cNvPr>
          <p:cNvSpPr>
            <a:spLocks noGrp="1"/>
          </p:cNvSpPr>
          <p:nvPr>
            <p:ph type="title"/>
          </p:nvPr>
        </p:nvSpPr>
        <p:spPr/>
        <p:txBody>
          <a:bodyPr/>
          <a:lstStyle/>
          <a:p>
            <a:r>
              <a:rPr lang="en-US" dirty="0"/>
              <a:t>Possible design solutions- Project b - Incomplete</a:t>
            </a:r>
          </a:p>
        </p:txBody>
      </p:sp>
      <p:sp>
        <p:nvSpPr>
          <p:cNvPr id="4" name="Slide Number Placeholder 3">
            <a:extLst>
              <a:ext uri="{FF2B5EF4-FFF2-40B4-BE49-F238E27FC236}">
                <a16:creationId xmlns:a16="http://schemas.microsoft.com/office/drawing/2014/main" id="{6A2F37A3-51BA-46DD-BBAE-6D0B0FD377FD}"/>
              </a:ext>
            </a:extLst>
          </p:cNvPr>
          <p:cNvSpPr>
            <a:spLocks noGrp="1"/>
          </p:cNvSpPr>
          <p:nvPr>
            <p:ph type="sldNum" sz="quarter" idx="12"/>
          </p:nvPr>
        </p:nvSpPr>
        <p:spPr/>
        <p:txBody>
          <a:bodyPr/>
          <a:lstStyle/>
          <a:p>
            <a:fld id="{B9EAB3BA-07EE-4B64-A177-47C30D775877}" type="slidenum">
              <a:rPr lang="en-US" smtClean="0"/>
              <a:t>13</a:t>
            </a:fld>
            <a:endParaRPr lang="en-US"/>
          </a:p>
        </p:txBody>
      </p:sp>
      <p:graphicFrame>
        <p:nvGraphicFramePr>
          <p:cNvPr id="11" name="Content Placeholder 10">
            <a:extLst>
              <a:ext uri="{FF2B5EF4-FFF2-40B4-BE49-F238E27FC236}">
                <a16:creationId xmlns:a16="http://schemas.microsoft.com/office/drawing/2014/main" id="{86CF1A32-7576-4A87-8298-7B44E1856719}"/>
              </a:ext>
            </a:extLst>
          </p:cNvPr>
          <p:cNvGraphicFramePr>
            <a:graphicFrameLocks noGrp="1"/>
          </p:cNvGraphicFramePr>
          <p:nvPr>
            <p:ph sz="half" idx="1"/>
            <p:extLst>
              <p:ext uri="{D42A27DB-BD31-4B8C-83A1-F6EECF244321}">
                <p14:modId xmlns:p14="http://schemas.microsoft.com/office/powerpoint/2010/main" val="862526030"/>
              </p:ext>
            </p:extLst>
          </p:nvPr>
        </p:nvGraphicFramePr>
        <p:xfrm>
          <a:off x="4248150" y="1666876"/>
          <a:ext cx="7202486" cy="41814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9" name="Content Placeholder 10">
            <a:extLst>
              <a:ext uri="{FF2B5EF4-FFF2-40B4-BE49-F238E27FC236}">
                <a16:creationId xmlns:a16="http://schemas.microsoft.com/office/drawing/2014/main" id="{A790EC6F-B3A3-47AB-A77B-82ADB007273B}"/>
              </a:ext>
            </a:extLst>
          </p:cNvPr>
          <p:cNvGraphicFramePr>
            <a:graphicFrameLocks/>
          </p:cNvGraphicFramePr>
          <p:nvPr/>
        </p:nvGraphicFramePr>
        <p:xfrm>
          <a:off x="876301" y="3212306"/>
          <a:ext cx="2381249" cy="1054894"/>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12" name="Arrow: Striped Right 11">
            <a:extLst>
              <a:ext uri="{FF2B5EF4-FFF2-40B4-BE49-F238E27FC236}">
                <a16:creationId xmlns:a16="http://schemas.microsoft.com/office/drawing/2014/main" id="{78A6E2BB-CA39-4D66-BC1B-6A02C9CD9905}"/>
              </a:ext>
            </a:extLst>
          </p:cNvPr>
          <p:cNvSpPr/>
          <p:nvPr/>
        </p:nvSpPr>
        <p:spPr>
          <a:xfrm>
            <a:off x="3333750" y="3271838"/>
            <a:ext cx="1352551" cy="971550"/>
          </a:xfrm>
          <a:prstGeom prst="stripedRightArrow">
            <a:avLst>
              <a:gd name="adj1" fmla="val 40196"/>
              <a:gd name="adj2" fmla="val 5098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Striped Right 20">
            <a:extLst>
              <a:ext uri="{FF2B5EF4-FFF2-40B4-BE49-F238E27FC236}">
                <a16:creationId xmlns:a16="http://schemas.microsoft.com/office/drawing/2014/main" id="{A29FC67B-4949-4879-A656-F938161F7971}"/>
              </a:ext>
            </a:extLst>
          </p:cNvPr>
          <p:cNvSpPr/>
          <p:nvPr/>
        </p:nvSpPr>
        <p:spPr>
          <a:xfrm>
            <a:off x="7505701" y="3283744"/>
            <a:ext cx="1895475" cy="971550"/>
          </a:xfrm>
          <a:prstGeom prst="stripedRightArrow">
            <a:avLst>
              <a:gd name="adj1" fmla="val 40196"/>
              <a:gd name="adj2" fmla="val 5098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CA4522A8-6E7A-4CA7-84E1-7BD590179AEA}"/>
              </a:ext>
            </a:extLst>
          </p:cNvPr>
          <p:cNvGrpSpPr/>
          <p:nvPr/>
        </p:nvGrpSpPr>
        <p:grpSpPr>
          <a:xfrm>
            <a:off x="9721672" y="3191307"/>
            <a:ext cx="2377133" cy="1053272"/>
            <a:chOff x="0" y="1618"/>
            <a:chExt cx="2377133" cy="1053272"/>
          </a:xfrm>
          <a:scene3d>
            <a:camera prst="orthographicFront"/>
            <a:lightRig rig="flat" dir="t"/>
          </a:scene3d>
        </p:grpSpPr>
        <p:sp>
          <p:nvSpPr>
            <p:cNvPr id="25" name="Rectangle 24">
              <a:extLst>
                <a:ext uri="{FF2B5EF4-FFF2-40B4-BE49-F238E27FC236}">
                  <a16:creationId xmlns:a16="http://schemas.microsoft.com/office/drawing/2014/main" id="{71EAC184-1613-4F8F-9CF8-8C9B47E2CB92}"/>
                </a:ext>
              </a:extLst>
            </p:cNvPr>
            <p:cNvSpPr/>
            <p:nvPr/>
          </p:nvSpPr>
          <p:spPr>
            <a:xfrm>
              <a:off x="0" y="1618"/>
              <a:ext cx="2377133" cy="1053272"/>
            </a:xfrm>
            <a:prstGeom prst="rect">
              <a:avLst/>
            </a:prstGeom>
            <a:solidFill>
              <a:schemeClr val="accent5">
                <a:lumMod val="20000"/>
                <a:lumOff val="80000"/>
              </a:schemeClr>
            </a:solidFill>
            <a:ln>
              <a:solidFill>
                <a:schemeClr val="accent5">
                  <a:lumMod val="60000"/>
                  <a:lumOff val="40000"/>
                </a:schemeClr>
              </a:solidFill>
            </a:ln>
            <a:sp3d prstMaterial="dkEdge">
              <a:bevelT w="8200" h="38100"/>
            </a:sp3d>
          </p:spPr>
          <p:style>
            <a:lnRef idx="0">
              <a:scrgbClr r="0" g="0" b="0"/>
            </a:lnRef>
            <a:fillRef idx="2">
              <a:scrgbClr r="0" g="0" b="0"/>
            </a:fillRef>
            <a:effectRef idx="1">
              <a:schemeClr val="accent1">
                <a:hueOff val="0"/>
                <a:satOff val="0"/>
                <a:lumOff val="0"/>
                <a:alphaOff val="0"/>
              </a:schemeClr>
            </a:effectRef>
            <a:fontRef idx="minor">
              <a:schemeClr val="dk1"/>
            </a:fontRef>
          </p:style>
        </p:sp>
        <p:sp>
          <p:nvSpPr>
            <p:cNvPr id="26" name="TextBox 25">
              <a:extLst>
                <a:ext uri="{FF2B5EF4-FFF2-40B4-BE49-F238E27FC236}">
                  <a16:creationId xmlns:a16="http://schemas.microsoft.com/office/drawing/2014/main" id="{EB892CCD-1407-4408-9E64-E7D723892EA6}"/>
                </a:ext>
              </a:extLst>
            </p:cNvPr>
            <p:cNvSpPr txBox="1"/>
            <p:nvPr/>
          </p:nvSpPr>
          <p:spPr>
            <a:xfrm>
              <a:off x="0" y="1618"/>
              <a:ext cx="2377133" cy="1053272"/>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Display</a:t>
              </a:r>
            </a:p>
          </p:txBody>
        </p:sp>
      </p:grpSp>
      <p:pic>
        <p:nvPicPr>
          <p:cNvPr id="8" name="Audio 7">
            <a:hlinkClick r:id="" action="ppaction://media"/>
            <a:extLst>
              <a:ext uri="{FF2B5EF4-FFF2-40B4-BE49-F238E27FC236}">
                <a16:creationId xmlns:a16="http://schemas.microsoft.com/office/drawing/2014/main" id="{FA5577DE-F782-4DAD-8979-951F4BD41962}"/>
              </a:ext>
            </a:extLst>
          </p:cNvPr>
          <p:cNvPicPr>
            <a:picLocks noChangeAspect="1"/>
          </p:cNvPicPr>
          <p:nvPr>
            <a:audioFile r:link="rId3"/>
            <p:extLst>
              <p:ext uri="{DAA4B4D4-6D71-4841-9C94-3DE7FCFB9230}">
                <p14:media xmlns:p14="http://schemas.microsoft.com/office/powerpoint/2010/main" r:embed="rId2"/>
              </p:ext>
            </p:extLst>
          </p:nvPr>
        </p:nvPicPr>
        <p:blipFill>
          <a:blip r:embed="rId15"/>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787209985"/>
      </p:ext>
    </p:extLst>
  </p:cSld>
  <p:clrMapOvr>
    <a:masterClrMapping/>
  </p:clrMapOvr>
  <mc:AlternateContent xmlns:mc="http://schemas.openxmlformats.org/markup-compatibility/2006" xmlns:p14="http://schemas.microsoft.com/office/powerpoint/2010/main">
    <mc:Choice Requires="p14">
      <p:transition spd="slow" p14:dur="2000" advTm="29691"/>
    </mc:Choice>
    <mc:Fallback xmlns="">
      <p:transition spd="slow" advTm="296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left)">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11">
                                            <p:graphicEl>
                                              <a:dgm id="{35A59074-4A05-47E7-B800-E7896C66DE9E}"/>
                                            </p:graphicEl>
                                          </p:spTgt>
                                        </p:tgtEl>
                                        <p:attrNameLst>
                                          <p:attrName>style.visibility</p:attrName>
                                        </p:attrNameLst>
                                      </p:cBhvr>
                                      <p:to>
                                        <p:strVal val="visible"/>
                                      </p:to>
                                    </p:set>
                                    <p:animEffect transition="in" filter="wipe(up)">
                                      <p:cBhvr>
                                        <p:cTn id="28" dur="500"/>
                                        <p:tgtEl>
                                          <p:spTgt spid="11">
                                            <p:graphicEl>
                                              <a:dgm id="{35A59074-4A05-47E7-B800-E7896C66DE9E}"/>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1">
                                            <p:graphicEl>
                                              <a:dgm id="{56E18FE8-2535-4465-BC20-98721FE5AF05}"/>
                                            </p:graphicEl>
                                          </p:spTgt>
                                        </p:tgtEl>
                                        <p:attrNameLst>
                                          <p:attrName>style.visibility</p:attrName>
                                        </p:attrNameLst>
                                      </p:cBhvr>
                                      <p:to>
                                        <p:strVal val="visible"/>
                                      </p:to>
                                    </p:set>
                                    <p:animEffect transition="in" filter="wipe(up)">
                                      <p:cBhvr>
                                        <p:cTn id="33" dur="500"/>
                                        <p:tgtEl>
                                          <p:spTgt spid="11">
                                            <p:graphicEl>
                                              <a:dgm id="{56E18FE8-2535-4465-BC20-98721FE5AF05}"/>
                                            </p:graphicEl>
                                          </p:spTgt>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11">
                                            <p:graphicEl>
                                              <a:dgm id="{6D943A58-1AD1-4E2C-BA53-B944B33BE43D}"/>
                                            </p:graphicEl>
                                          </p:spTgt>
                                        </p:tgtEl>
                                        <p:attrNameLst>
                                          <p:attrName>style.visibility</p:attrName>
                                        </p:attrNameLst>
                                      </p:cBhvr>
                                      <p:to>
                                        <p:strVal val="visible"/>
                                      </p:to>
                                    </p:set>
                                    <p:animEffect transition="in" filter="wipe(up)">
                                      <p:cBhvr>
                                        <p:cTn id="36" dur="500"/>
                                        <p:tgtEl>
                                          <p:spTgt spid="11">
                                            <p:graphicEl>
                                              <a:dgm id="{6D943A58-1AD1-4E2C-BA53-B944B33BE43D}"/>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11">
                                            <p:graphicEl>
                                              <a:dgm id="{B0549045-F2BA-48B1-917C-15E5E5EC1F72}"/>
                                            </p:graphicEl>
                                          </p:spTgt>
                                        </p:tgtEl>
                                        <p:attrNameLst>
                                          <p:attrName>style.visibility</p:attrName>
                                        </p:attrNameLst>
                                      </p:cBhvr>
                                      <p:to>
                                        <p:strVal val="visible"/>
                                      </p:to>
                                    </p:set>
                                    <p:animEffect transition="in" filter="wipe(up)">
                                      <p:cBhvr>
                                        <p:cTn id="41" dur="500"/>
                                        <p:tgtEl>
                                          <p:spTgt spid="11">
                                            <p:graphicEl>
                                              <a:dgm id="{B0549045-F2BA-48B1-917C-15E5E5EC1F72}"/>
                                            </p:graphicEl>
                                          </p:spTgt>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1">
                                            <p:graphicEl>
                                              <a:dgm id="{4E8D6629-8757-45C1-A87F-22248F4E5FCE}"/>
                                            </p:graphicEl>
                                          </p:spTgt>
                                        </p:tgtEl>
                                        <p:attrNameLst>
                                          <p:attrName>style.visibility</p:attrName>
                                        </p:attrNameLst>
                                      </p:cBhvr>
                                      <p:to>
                                        <p:strVal val="visible"/>
                                      </p:to>
                                    </p:set>
                                    <p:animEffect transition="in" filter="wipe(up)">
                                      <p:cBhvr>
                                        <p:cTn id="44" dur="500"/>
                                        <p:tgtEl>
                                          <p:spTgt spid="11">
                                            <p:graphicEl>
                                              <a:dgm id="{4E8D6629-8757-45C1-A87F-22248F4E5FCE}"/>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11">
                                            <p:graphicEl>
                                              <a:dgm id="{B087249B-EF67-4C1A-BB18-13A2BF4175BB}"/>
                                            </p:graphicEl>
                                          </p:spTgt>
                                        </p:tgtEl>
                                        <p:attrNameLst>
                                          <p:attrName>style.visibility</p:attrName>
                                        </p:attrNameLst>
                                      </p:cBhvr>
                                      <p:to>
                                        <p:strVal val="visible"/>
                                      </p:to>
                                    </p:set>
                                    <p:animEffect transition="in" filter="wipe(up)">
                                      <p:cBhvr>
                                        <p:cTn id="49" dur="500"/>
                                        <p:tgtEl>
                                          <p:spTgt spid="11">
                                            <p:graphicEl>
                                              <a:dgm id="{B087249B-EF67-4C1A-BB18-13A2BF4175BB}"/>
                                            </p:graphicEl>
                                          </p:spTgt>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11">
                                            <p:graphicEl>
                                              <a:dgm id="{211523A9-99C9-4D47-BA55-68D68771F54C}"/>
                                            </p:graphicEl>
                                          </p:spTgt>
                                        </p:tgtEl>
                                        <p:attrNameLst>
                                          <p:attrName>style.visibility</p:attrName>
                                        </p:attrNameLst>
                                      </p:cBhvr>
                                      <p:to>
                                        <p:strVal val="visible"/>
                                      </p:to>
                                    </p:set>
                                    <p:animEffect transition="in" filter="wipe(up)">
                                      <p:cBhvr>
                                        <p:cTn id="52" dur="500"/>
                                        <p:tgtEl>
                                          <p:spTgt spid="11">
                                            <p:graphicEl>
                                              <a:dgm id="{211523A9-99C9-4D47-BA55-68D68771F54C}"/>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left)">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wipe(left)">
                                      <p:cBhvr>
                                        <p:cTn id="6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3" fill="hold" display="0">
                  <p:stCondLst>
                    <p:cond delay="indefinite"/>
                  </p:stCondLst>
                  <p:endCondLst>
                    <p:cond evt="onStopAudio" delay="0">
                      <p:tgtEl>
                        <p:sldTgt/>
                      </p:tgtEl>
                    </p:cond>
                  </p:endCondLst>
                </p:cTn>
                <p:tgtEl>
                  <p:spTgt spid="8"/>
                </p:tgtEl>
              </p:cMediaNode>
            </p:audio>
          </p:childTnLst>
        </p:cTn>
      </p:par>
    </p:tnLst>
    <p:bldLst>
      <p:bldP spid="2" grpId="0"/>
      <p:bldGraphic spid="11" grpId="0" uiExpand="1">
        <p:bldSub>
          <a:bldDgm bld="one"/>
        </p:bldSub>
      </p:bldGraphic>
      <p:bldGraphic spid="19" grpId="0">
        <p:bldAsOne/>
      </p:bldGraphic>
      <p:bldP spid="12"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383CC5D-71E8-4CB2-8E4A-F1E4FF6DC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9161" y="9109"/>
            <a:ext cx="7792839" cy="1594270"/>
          </a:xfrm>
          <a:prstGeom prst="rect">
            <a:avLst/>
          </a:prstGeom>
          <a:gradFill>
            <a:gsLst>
              <a:gs pos="22000">
                <a:schemeClr val="accent2">
                  <a:alpha val="0"/>
                </a:schemeClr>
              </a:gs>
              <a:gs pos="99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C2185E4-B584-4B9D-9440-DEA0FB9D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21976" y="-906246"/>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51242" y="0"/>
            <a:ext cx="9729549" cy="16001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30"/>
            <a:ext cx="7910111"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003024-A31C-4572-8695-FA457EA54B20}"/>
              </a:ext>
            </a:extLst>
          </p:cNvPr>
          <p:cNvSpPr>
            <a:spLocks noGrp="1"/>
          </p:cNvSpPr>
          <p:nvPr>
            <p:ph type="title"/>
          </p:nvPr>
        </p:nvSpPr>
        <p:spPr>
          <a:xfrm>
            <a:off x="1157084" y="374427"/>
            <a:ext cx="10374517" cy="971512"/>
          </a:xfrm>
        </p:spPr>
        <p:txBody>
          <a:bodyPr anchor="ctr">
            <a:normAutofit/>
          </a:bodyPr>
          <a:lstStyle/>
          <a:p>
            <a:r>
              <a:rPr lang="en-US" sz="3200" dirty="0">
                <a:solidFill>
                  <a:schemeClr val="bg1"/>
                </a:solidFill>
              </a:rPr>
              <a:t>Resource needs</a:t>
            </a:r>
          </a:p>
        </p:txBody>
      </p:sp>
      <p:sp>
        <p:nvSpPr>
          <p:cNvPr id="4" name="Slide Number Placeholder 3">
            <a:extLst>
              <a:ext uri="{FF2B5EF4-FFF2-40B4-BE49-F238E27FC236}">
                <a16:creationId xmlns:a16="http://schemas.microsoft.com/office/drawing/2014/main" id="{266A3C2D-EF75-4B1D-8948-445EF3F49C57}"/>
              </a:ext>
            </a:extLst>
          </p:cNvPr>
          <p:cNvSpPr>
            <a:spLocks noGrp="1"/>
          </p:cNvSpPr>
          <p:nvPr>
            <p:ph type="sldNum" sz="quarter" idx="12"/>
          </p:nvPr>
        </p:nvSpPr>
        <p:spPr>
          <a:xfrm>
            <a:off x="11669678" y="6408742"/>
            <a:ext cx="438652" cy="448830"/>
          </a:xfrm>
        </p:spPr>
        <p:txBody>
          <a:bodyPr>
            <a:normAutofit/>
          </a:bodyPr>
          <a:lstStyle/>
          <a:p>
            <a:pPr>
              <a:spcAft>
                <a:spcPts val="600"/>
              </a:spcAft>
            </a:pPr>
            <a:fld id="{B9EAB3BA-07EE-4B64-A177-47C30D775877}" type="slidenum">
              <a:rPr lang="en-US">
                <a:solidFill>
                  <a:schemeClr val="tx1"/>
                </a:solidFill>
              </a:rPr>
              <a:pPr>
                <a:spcAft>
                  <a:spcPts val="600"/>
                </a:spcAft>
              </a:pPr>
              <a:t>14</a:t>
            </a:fld>
            <a:endParaRPr lang="en-US">
              <a:solidFill>
                <a:schemeClr val="tx1"/>
              </a:solidFill>
            </a:endParaRPr>
          </a:p>
        </p:txBody>
      </p:sp>
      <p:graphicFrame>
        <p:nvGraphicFramePr>
          <p:cNvPr id="6" name="Content Placeholder 2">
            <a:extLst>
              <a:ext uri="{FF2B5EF4-FFF2-40B4-BE49-F238E27FC236}">
                <a16:creationId xmlns:a16="http://schemas.microsoft.com/office/drawing/2014/main" id="{D966DA4F-3B1B-4CA2-AC7A-2CA7B1845A99}"/>
              </a:ext>
            </a:extLst>
          </p:cNvPr>
          <p:cNvGraphicFramePr>
            <a:graphicFrameLocks noGrp="1"/>
          </p:cNvGraphicFramePr>
          <p:nvPr>
            <p:ph idx="1"/>
            <p:extLst>
              <p:ext uri="{D42A27DB-BD31-4B8C-83A1-F6EECF244321}">
                <p14:modId xmlns:p14="http://schemas.microsoft.com/office/powerpoint/2010/main" val="2605188647"/>
              </p:ext>
            </p:extLst>
          </p:nvPr>
        </p:nvGraphicFramePr>
        <p:xfrm>
          <a:off x="579474" y="2062715"/>
          <a:ext cx="11033029" cy="418922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Audio 6">
            <a:hlinkClick r:id="" action="ppaction://media"/>
            <a:extLst>
              <a:ext uri="{FF2B5EF4-FFF2-40B4-BE49-F238E27FC236}">
                <a16:creationId xmlns:a16="http://schemas.microsoft.com/office/drawing/2014/main" id="{A12814B3-FA77-4C4C-9EFE-1E9111425C0D}"/>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36082297"/>
      </p:ext>
    </p:extLst>
  </p:cSld>
  <p:clrMapOvr>
    <a:masterClrMapping/>
  </p:clrMapOvr>
  <mc:AlternateContent xmlns:mc="http://schemas.openxmlformats.org/markup-compatibility/2006" xmlns:p14="http://schemas.microsoft.com/office/powerpoint/2010/main">
    <mc:Choice Requires="p14">
      <p:transition spd="slow" p14:dur="2000" advTm="8792"/>
    </mc:Choice>
    <mc:Fallback xmlns="">
      <p:transition spd="slow" advTm="87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
                                            <p:graphicEl>
                                              <a:dgm id="{5D10D72A-6681-497D-9ACA-B5D181207B9D}"/>
                                            </p:graphicEl>
                                          </p:spTgt>
                                        </p:tgtEl>
                                        <p:attrNameLst>
                                          <p:attrName>style.visibility</p:attrName>
                                        </p:attrNameLst>
                                      </p:cBhvr>
                                      <p:to>
                                        <p:strVal val="visible"/>
                                      </p:to>
                                    </p:set>
                                    <p:animEffect transition="in" filter="fade">
                                      <p:cBhvr>
                                        <p:cTn id="18" dur="1000"/>
                                        <p:tgtEl>
                                          <p:spTgt spid="6">
                                            <p:graphicEl>
                                              <a:dgm id="{5D10D72A-6681-497D-9ACA-B5D181207B9D}"/>
                                            </p:graphicEl>
                                          </p:spTgt>
                                        </p:tgtEl>
                                      </p:cBhvr>
                                    </p:animEffect>
                                    <p:anim calcmode="lin" valueType="num">
                                      <p:cBhvr>
                                        <p:cTn id="19" dur="1000" fill="hold"/>
                                        <p:tgtEl>
                                          <p:spTgt spid="6">
                                            <p:graphicEl>
                                              <a:dgm id="{5D10D72A-6681-497D-9ACA-B5D181207B9D}"/>
                                            </p:graphicEl>
                                          </p:spTgt>
                                        </p:tgtEl>
                                        <p:attrNameLst>
                                          <p:attrName>ppt_x</p:attrName>
                                        </p:attrNameLst>
                                      </p:cBhvr>
                                      <p:tavLst>
                                        <p:tav tm="0">
                                          <p:val>
                                            <p:strVal val="#ppt_x"/>
                                          </p:val>
                                        </p:tav>
                                        <p:tav tm="100000">
                                          <p:val>
                                            <p:strVal val="#ppt_x"/>
                                          </p:val>
                                        </p:tav>
                                      </p:tavLst>
                                    </p:anim>
                                    <p:anim calcmode="lin" valueType="num">
                                      <p:cBhvr>
                                        <p:cTn id="20" dur="1000" fill="hold"/>
                                        <p:tgtEl>
                                          <p:spTgt spid="6">
                                            <p:graphicEl>
                                              <a:dgm id="{5D10D72A-6681-497D-9ACA-B5D181207B9D}"/>
                                            </p:graphicEl>
                                          </p:spTgt>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6">
                                            <p:graphicEl>
                                              <a:dgm id="{82B2610D-1C2F-44C1-BA9A-A1F974535A99}"/>
                                            </p:graphicEl>
                                          </p:spTgt>
                                        </p:tgtEl>
                                        <p:attrNameLst>
                                          <p:attrName>style.visibility</p:attrName>
                                        </p:attrNameLst>
                                      </p:cBhvr>
                                      <p:to>
                                        <p:strVal val="visible"/>
                                      </p:to>
                                    </p:set>
                                    <p:animEffect transition="in" filter="fade">
                                      <p:cBhvr>
                                        <p:cTn id="23" dur="1000"/>
                                        <p:tgtEl>
                                          <p:spTgt spid="6">
                                            <p:graphicEl>
                                              <a:dgm id="{82B2610D-1C2F-44C1-BA9A-A1F974535A99}"/>
                                            </p:graphicEl>
                                          </p:spTgt>
                                        </p:tgtEl>
                                      </p:cBhvr>
                                    </p:animEffect>
                                    <p:anim calcmode="lin" valueType="num">
                                      <p:cBhvr>
                                        <p:cTn id="24" dur="1000" fill="hold"/>
                                        <p:tgtEl>
                                          <p:spTgt spid="6">
                                            <p:graphicEl>
                                              <a:dgm id="{82B2610D-1C2F-44C1-BA9A-A1F974535A99}"/>
                                            </p:graphicEl>
                                          </p:spTgt>
                                        </p:tgtEl>
                                        <p:attrNameLst>
                                          <p:attrName>ppt_x</p:attrName>
                                        </p:attrNameLst>
                                      </p:cBhvr>
                                      <p:tavLst>
                                        <p:tav tm="0">
                                          <p:val>
                                            <p:strVal val="#ppt_x"/>
                                          </p:val>
                                        </p:tav>
                                        <p:tav tm="100000">
                                          <p:val>
                                            <p:strVal val="#ppt_x"/>
                                          </p:val>
                                        </p:tav>
                                      </p:tavLst>
                                    </p:anim>
                                    <p:anim calcmode="lin" valueType="num">
                                      <p:cBhvr>
                                        <p:cTn id="25" dur="1000" fill="hold"/>
                                        <p:tgtEl>
                                          <p:spTgt spid="6">
                                            <p:graphicEl>
                                              <a:dgm id="{82B2610D-1C2F-44C1-BA9A-A1F974535A99}"/>
                                            </p:graphicEl>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6">
                                            <p:graphicEl>
                                              <a:dgm id="{A8AC8569-6C22-4224-A778-9A1CD5921734}"/>
                                            </p:graphicEl>
                                          </p:spTgt>
                                        </p:tgtEl>
                                        <p:attrNameLst>
                                          <p:attrName>style.visibility</p:attrName>
                                        </p:attrNameLst>
                                      </p:cBhvr>
                                      <p:to>
                                        <p:strVal val="visible"/>
                                      </p:to>
                                    </p:set>
                                    <p:animEffect transition="in" filter="fade">
                                      <p:cBhvr>
                                        <p:cTn id="30" dur="1000"/>
                                        <p:tgtEl>
                                          <p:spTgt spid="6">
                                            <p:graphicEl>
                                              <a:dgm id="{A8AC8569-6C22-4224-A778-9A1CD5921734}"/>
                                            </p:graphicEl>
                                          </p:spTgt>
                                        </p:tgtEl>
                                      </p:cBhvr>
                                    </p:animEffect>
                                    <p:anim calcmode="lin" valueType="num">
                                      <p:cBhvr>
                                        <p:cTn id="31" dur="1000" fill="hold"/>
                                        <p:tgtEl>
                                          <p:spTgt spid="6">
                                            <p:graphicEl>
                                              <a:dgm id="{A8AC8569-6C22-4224-A778-9A1CD5921734}"/>
                                            </p:graphicEl>
                                          </p:spTgt>
                                        </p:tgtEl>
                                        <p:attrNameLst>
                                          <p:attrName>ppt_x</p:attrName>
                                        </p:attrNameLst>
                                      </p:cBhvr>
                                      <p:tavLst>
                                        <p:tav tm="0">
                                          <p:val>
                                            <p:strVal val="#ppt_x"/>
                                          </p:val>
                                        </p:tav>
                                        <p:tav tm="100000">
                                          <p:val>
                                            <p:strVal val="#ppt_x"/>
                                          </p:val>
                                        </p:tav>
                                      </p:tavLst>
                                    </p:anim>
                                    <p:anim calcmode="lin" valueType="num">
                                      <p:cBhvr>
                                        <p:cTn id="32" dur="1000" fill="hold"/>
                                        <p:tgtEl>
                                          <p:spTgt spid="6">
                                            <p:graphicEl>
                                              <a:dgm id="{A8AC8569-6C22-4224-A778-9A1CD5921734}"/>
                                            </p:graphic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6">
                                            <p:graphicEl>
                                              <a:dgm id="{2D49793F-286E-4CF1-BBD9-F264BC60CAE6}"/>
                                            </p:graphicEl>
                                          </p:spTgt>
                                        </p:tgtEl>
                                        <p:attrNameLst>
                                          <p:attrName>style.visibility</p:attrName>
                                        </p:attrNameLst>
                                      </p:cBhvr>
                                      <p:to>
                                        <p:strVal val="visible"/>
                                      </p:to>
                                    </p:set>
                                    <p:animEffect transition="in" filter="fade">
                                      <p:cBhvr>
                                        <p:cTn id="35" dur="1000"/>
                                        <p:tgtEl>
                                          <p:spTgt spid="6">
                                            <p:graphicEl>
                                              <a:dgm id="{2D49793F-286E-4CF1-BBD9-F264BC60CAE6}"/>
                                            </p:graphicEl>
                                          </p:spTgt>
                                        </p:tgtEl>
                                      </p:cBhvr>
                                    </p:animEffect>
                                    <p:anim calcmode="lin" valueType="num">
                                      <p:cBhvr>
                                        <p:cTn id="36" dur="1000" fill="hold"/>
                                        <p:tgtEl>
                                          <p:spTgt spid="6">
                                            <p:graphicEl>
                                              <a:dgm id="{2D49793F-286E-4CF1-BBD9-F264BC60CAE6}"/>
                                            </p:graphicEl>
                                          </p:spTgt>
                                        </p:tgtEl>
                                        <p:attrNameLst>
                                          <p:attrName>ppt_x</p:attrName>
                                        </p:attrNameLst>
                                      </p:cBhvr>
                                      <p:tavLst>
                                        <p:tav tm="0">
                                          <p:val>
                                            <p:strVal val="#ppt_x"/>
                                          </p:val>
                                        </p:tav>
                                        <p:tav tm="100000">
                                          <p:val>
                                            <p:strVal val="#ppt_x"/>
                                          </p:val>
                                        </p:tav>
                                      </p:tavLst>
                                    </p:anim>
                                    <p:anim calcmode="lin" valueType="num">
                                      <p:cBhvr>
                                        <p:cTn id="37" dur="1000" fill="hold"/>
                                        <p:tgtEl>
                                          <p:spTgt spid="6">
                                            <p:graphicEl>
                                              <a:dgm id="{2D49793F-286E-4CF1-BBD9-F264BC60CAE6}"/>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8" fill="hold" display="0">
                  <p:stCondLst>
                    <p:cond delay="indefinite"/>
                  </p:stCondLst>
                  <p:endCondLst>
                    <p:cond evt="onStopAudio" delay="0">
                      <p:tgtEl>
                        <p:sldTgt/>
                      </p:tgtEl>
                    </p:cond>
                  </p:endCondLst>
                </p:cTn>
                <p:tgtEl>
                  <p:spTgt spid="7"/>
                </p:tgtEl>
              </p:cMediaNode>
            </p:audio>
          </p:childTnLst>
        </p:cTn>
      </p:par>
    </p:tnLst>
    <p:bldLst>
      <p:bldP spid="2" grpId="0"/>
      <p:bldGraphic spid="6" grpId="0" uiExpand="1">
        <p:bldSub>
          <a:bldDgm bld="lvl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0DF14-2023-4A4C-ACA5-94C6110C8F34}"/>
              </a:ext>
            </a:extLst>
          </p:cNvPr>
          <p:cNvSpPr>
            <a:spLocks noGrp="1"/>
          </p:cNvSpPr>
          <p:nvPr>
            <p:ph type="title"/>
          </p:nvPr>
        </p:nvSpPr>
        <p:spPr/>
        <p:txBody>
          <a:bodyPr>
            <a:normAutofit/>
          </a:bodyPr>
          <a:lstStyle/>
          <a:p>
            <a:r>
              <a:rPr lang="en-US" dirty="0"/>
              <a:t>Timeline for estimated project activities</a:t>
            </a:r>
          </a:p>
        </p:txBody>
      </p:sp>
      <p:sp>
        <p:nvSpPr>
          <p:cNvPr id="4" name="Slide Number Placeholder 3">
            <a:extLst>
              <a:ext uri="{FF2B5EF4-FFF2-40B4-BE49-F238E27FC236}">
                <a16:creationId xmlns:a16="http://schemas.microsoft.com/office/drawing/2014/main" id="{67DC7B38-CAAB-442E-9C2E-C9E9B241B2F3}"/>
              </a:ext>
            </a:extLst>
          </p:cNvPr>
          <p:cNvSpPr>
            <a:spLocks noGrp="1"/>
          </p:cNvSpPr>
          <p:nvPr>
            <p:ph type="sldNum" sz="quarter" idx="12"/>
          </p:nvPr>
        </p:nvSpPr>
        <p:spPr/>
        <p:txBody>
          <a:bodyPr/>
          <a:lstStyle/>
          <a:p>
            <a:fld id="{B9EAB3BA-07EE-4B64-A177-47C30D775877}" type="slidenum">
              <a:rPr lang="en-US" smtClean="0"/>
              <a:t>15</a:t>
            </a:fld>
            <a:endParaRPr lang="en-US"/>
          </a:p>
        </p:txBody>
      </p:sp>
      <p:graphicFrame>
        <p:nvGraphicFramePr>
          <p:cNvPr id="16" name="Content Placeholder 15">
            <a:extLst>
              <a:ext uri="{FF2B5EF4-FFF2-40B4-BE49-F238E27FC236}">
                <a16:creationId xmlns:a16="http://schemas.microsoft.com/office/drawing/2014/main" id="{520822C8-D8C3-4FD9-89ED-6F86F1CE954F}"/>
              </a:ext>
            </a:extLst>
          </p:cNvPr>
          <p:cNvGraphicFramePr>
            <a:graphicFrameLocks noGrp="1"/>
          </p:cNvGraphicFramePr>
          <p:nvPr>
            <p:ph idx="1"/>
          </p:nvPr>
        </p:nvGraphicFramePr>
        <p:xfrm>
          <a:off x="1371600" y="1890043"/>
          <a:ext cx="10240963" cy="39560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a:extLst>
              <a:ext uri="{FF2B5EF4-FFF2-40B4-BE49-F238E27FC236}">
                <a16:creationId xmlns:a16="http://schemas.microsoft.com/office/drawing/2014/main" id="{17D0E34B-3511-49C8-BBE9-6830CA632D2A}"/>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2067160194"/>
      </p:ext>
    </p:extLst>
  </p:cSld>
  <p:clrMapOvr>
    <a:masterClrMapping/>
  </p:clrMapOvr>
  <mc:AlternateContent xmlns:mc="http://schemas.openxmlformats.org/markup-compatibility/2006" xmlns:p14="http://schemas.microsoft.com/office/powerpoint/2010/main">
    <mc:Choice Requires="p14">
      <p:transition spd="slow" p14:dur="2000" advTm="12270"/>
    </mc:Choice>
    <mc:Fallback xmlns="">
      <p:transition spd="slow" advTm="12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left)">
                                      <p:cBhvr>
                                        <p:cTn id="18" dur="5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bldLst>
      <p:bldP spid="2" grpId="0"/>
      <p:bldGraphic spid="16"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0DF14-2023-4A4C-ACA5-94C6110C8F34}"/>
              </a:ext>
            </a:extLst>
          </p:cNvPr>
          <p:cNvSpPr>
            <a:spLocks noGrp="1"/>
          </p:cNvSpPr>
          <p:nvPr>
            <p:ph type="title"/>
          </p:nvPr>
        </p:nvSpPr>
        <p:spPr/>
        <p:txBody>
          <a:bodyPr>
            <a:normAutofit/>
          </a:bodyPr>
          <a:lstStyle/>
          <a:p>
            <a:r>
              <a:rPr lang="en-US" dirty="0"/>
              <a:t>Timeline for estimated project activities</a:t>
            </a:r>
          </a:p>
        </p:txBody>
      </p:sp>
      <p:sp>
        <p:nvSpPr>
          <p:cNvPr id="4" name="Slide Number Placeholder 3">
            <a:extLst>
              <a:ext uri="{FF2B5EF4-FFF2-40B4-BE49-F238E27FC236}">
                <a16:creationId xmlns:a16="http://schemas.microsoft.com/office/drawing/2014/main" id="{67DC7B38-CAAB-442E-9C2E-C9E9B241B2F3}"/>
              </a:ext>
            </a:extLst>
          </p:cNvPr>
          <p:cNvSpPr>
            <a:spLocks noGrp="1"/>
          </p:cNvSpPr>
          <p:nvPr>
            <p:ph type="sldNum" sz="quarter" idx="12"/>
          </p:nvPr>
        </p:nvSpPr>
        <p:spPr/>
        <p:txBody>
          <a:bodyPr/>
          <a:lstStyle/>
          <a:p>
            <a:fld id="{B9EAB3BA-07EE-4B64-A177-47C30D775877}" type="slidenum">
              <a:rPr lang="en-US" smtClean="0"/>
              <a:t>16</a:t>
            </a:fld>
            <a:endParaRPr lang="en-US"/>
          </a:p>
        </p:txBody>
      </p:sp>
      <p:sp>
        <p:nvSpPr>
          <p:cNvPr id="10" name="TextBox 9">
            <a:extLst>
              <a:ext uri="{FF2B5EF4-FFF2-40B4-BE49-F238E27FC236}">
                <a16:creationId xmlns:a16="http://schemas.microsoft.com/office/drawing/2014/main" id="{6C8D0D71-C92E-47D6-BAAE-06E0FF64AA54}"/>
              </a:ext>
            </a:extLst>
          </p:cNvPr>
          <p:cNvSpPr txBox="1"/>
          <p:nvPr/>
        </p:nvSpPr>
        <p:spPr>
          <a:xfrm>
            <a:off x="447674" y="2124734"/>
            <a:ext cx="1038226" cy="461665"/>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2400" b="1" dirty="0"/>
              <a:t>Part A</a:t>
            </a:r>
          </a:p>
        </p:txBody>
      </p:sp>
      <p:sp>
        <p:nvSpPr>
          <p:cNvPr id="11" name="TextBox 10">
            <a:extLst>
              <a:ext uri="{FF2B5EF4-FFF2-40B4-BE49-F238E27FC236}">
                <a16:creationId xmlns:a16="http://schemas.microsoft.com/office/drawing/2014/main" id="{2B108B1D-1BDB-4B23-B7C1-12AD89574720}"/>
              </a:ext>
            </a:extLst>
          </p:cNvPr>
          <p:cNvSpPr txBox="1"/>
          <p:nvPr/>
        </p:nvSpPr>
        <p:spPr>
          <a:xfrm>
            <a:off x="447674" y="5777896"/>
            <a:ext cx="1038226" cy="461665"/>
          </a:xfrm>
          <a:prstGeom prst="rect">
            <a:avLst/>
          </a:prstGeom>
          <a:ln w="38100"/>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2400" b="1" dirty="0"/>
              <a:t>Part B</a:t>
            </a:r>
          </a:p>
        </p:txBody>
      </p:sp>
      <p:grpSp>
        <p:nvGrpSpPr>
          <p:cNvPr id="3" name="Group 2">
            <a:extLst>
              <a:ext uri="{FF2B5EF4-FFF2-40B4-BE49-F238E27FC236}">
                <a16:creationId xmlns:a16="http://schemas.microsoft.com/office/drawing/2014/main" id="{5D25DFD4-CAF1-4152-A20A-C7F31488AAE2}"/>
              </a:ext>
            </a:extLst>
          </p:cNvPr>
          <p:cNvGrpSpPr/>
          <p:nvPr/>
        </p:nvGrpSpPr>
        <p:grpSpPr>
          <a:xfrm>
            <a:off x="1203148" y="2856438"/>
            <a:ext cx="10465432" cy="1409728"/>
            <a:chOff x="1203148" y="2856438"/>
            <a:chExt cx="10465432" cy="1409728"/>
          </a:xfrm>
        </p:grpSpPr>
        <p:grpSp>
          <p:nvGrpSpPr>
            <p:cNvPr id="63" name="Group 62">
              <a:extLst>
                <a:ext uri="{FF2B5EF4-FFF2-40B4-BE49-F238E27FC236}">
                  <a16:creationId xmlns:a16="http://schemas.microsoft.com/office/drawing/2014/main" id="{28B2FF2F-D47B-4C71-8220-45C96A8850DA}"/>
                </a:ext>
              </a:extLst>
            </p:cNvPr>
            <p:cNvGrpSpPr/>
            <p:nvPr/>
          </p:nvGrpSpPr>
          <p:grpSpPr>
            <a:xfrm>
              <a:off x="1203148" y="2861277"/>
              <a:ext cx="1536523" cy="1404889"/>
              <a:chOff x="1203148" y="2676573"/>
              <a:chExt cx="1536523" cy="1404889"/>
            </a:xfrm>
          </p:grpSpPr>
          <p:cxnSp>
            <p:nvCxnSpPr>
              <p:cNvPr id="58" name="Straight Connector 57">
                <a:extLst>
                  <a:ext uri="{FF2B5EF4-FFF2-40B4-BE49-F238E27FC236}">
                    <a16:creationId xmlns:a16="http://schemas.microsoft.com/office/drawing/2014/main" id="{9D59ED92-533B-49CE-B060-5B60996B9578}"/>
                  </a:ext>
                </a:extLst>
              </p:cNvPr>
              <p:cNvCxnSpPr/>
              <p:nvPr/>
            </p:nvCxnSpPr>
            <p:spPr>
              <a:xfrm>
                <a:off x="1206146" y="2776537"/>
                <a:ext cx="0" cy="1304925"/>
              </a:xfrm>
              <a:prstGeom prst="line">
                <a:avLst/>
              </a:prstGeom>
              <a:ln w="28575"/>
            </p:spPr>
            <p:style>
              <a:lnRef idx="3">
                <a:schemeClr val="accent5"/>
              </a:lnRef>
              <a:fillRef idx="0">
                <a:schemeClr val="accent5"/>
              </a:fillRef>
              <a:effectRef idx="2">
                <a:schemeClr val="accent5"/>
              </a:effectRef>
              <a:fontRef idx="minor">
                <a:schemeClr val="tx1"/>
              </a:fontRef>
            </p:style>
          </p:cxnSp>
          <p:cxnSp>
            <p:nvCxnSpPr>
              <p:cNvPr id="59" name="Straight Connector 58">
                <a:extLst>
                  <a:ext uri="{FF2B5EF4-FFF2-40B4-BE49-F238E27FC236}">
                    <a16:creationId xmlns:a16="http://schemas.microsoft.com/office/drawing/2014/main" id="{BC318D5F-D998-44B5-AE7A-3E8FE7AFE76E}"/>
                  </a:ext>
                </a:extLst>
              </p:cNvPr>
              <p:cNvCxnSpPr/>
              <p:nvPr/>
            </p:nvCxnSpPr>
            <p:spPr>
              <a:xfrm>
                <a:off x="2739671" y="2776537"/>
                <a:ext cx="0" cy="1304925"/>
              </a:xfrm>
              <a:prstGeom prst="line">
                <a:avLst/>
              </a:prstGeom>
              <a:ln w="28575"/>
            </p:spPr>
            <p:style>
              <a:lnRef idx="3">
                <a:schemeClr val="accent5"/>
              </a:lnRef>
              <a:fillRef idx="0">
                <a:schemeClr val="accent5"/>
              </a:fillRef>
              <a:effectRef idx="2">
                <a:schemeClr val="accent5"/>
              </a:effectRef>
              <a:fontRef idx="minor">
                <a:schemeClr val="tx1"/>
              </a:fontRef>
            </p:style>
          </p:cxnSp>
          <p:sp>
            <p:nvSpPr>
              <p:cNvPr id="60" name="Rectangle 59">
                <a:extLst>
                  <a:ext uri="{FF2B5EF4-FFF2-40B4-BE49-F238E27FC236}">
                    <a16:creationId xmlns:a16="http://schemas.microsoft.com/office/drawing/2014/main" id="{96F2B671-C1C8-4A64-A466-36C0DD88DC68}"/>
                  </a:ext>
                </a:extLst>
              </p:cNvPr>
              <p:cNvSpPr/>
              <p:nvPr/>
            </p:nvSpPr>
            <p:spPr>
              <a:xfrm>
                <a:off x="1203148" y="2676573"/>
                <a:ext cx="1536496" cy="935187"/>
              </a:xfrm>
              <a:prstGeom prst="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r>
                  <a:rPr lang="en-US" sz="2400" dirty="0"/>
                  <a:t>Analysis</a:t>
                </a:r>
              </a:p>
            </p:txBody>
          </p:sp>
        </p:grpSp>
        <p:grpSp>
          <p:nvGrpSpPr>
            <p:cNvPr id="64" name="Group 63">
              <a:extLst>
                <a:ext uri="{FF2B5EF4-FFF2-40B4-BE49-F238E27FC236}">
                  <a16:creationId xmlns:a16="http://schemas.microsoft.com/office/drawing/2014/main" id="{FCA4299F-9CA2-4AD6-8D26-715133833D00}"/>
                </a:ext>
              </a:extLst>
            </p:cNvPr>
            <p:cNvGrpSpPr/>
            <p:nvPr/>
          </p:nvGrpSpPr>
          <p:grpSpPr>
            <a:xfrm>
              <a:off x="2820952" y="2861277"/>
              <a:ext cx="1536523" cy="1404889"/>
              <a:chOff x="1203148" y="2676573"/>
              <a:chExt cx="1536523" cy="1404889"/>
            </a:xfrm>
          </p:grpSpPr>
          <p:cxnSp>
            <p:nvCxnSpPr>
              <p:cNvPr id="65" name="Straight Connector 64">
                <a:extLst>
                  <a:ext uri="{FF2B5EF4-FFF2-40B4-BE49-F238E27FC236}">
                    <a16:creationId xmlns:a16="http://schemas.microsoft.com/office/drawing/2014/main" id="{1EB1D634-FCC1-470F-94BF-D57469A85615}"/>
                  </a:ext>
                </a:extLst>
              </p:cNvPr>
              <p:cNvCxnSpPr/>
              <p:nvPr/>
            </p:nvCxnSpPr>
            <p:spPr>
              <a:xfrm>
                <a:off x="1206146" y="2776537"/>
                <a:ext cx="0" cy="1304925"/>
              </a:xfrm>
              <a:prstGeom prst="line">
                <a:avLst/>
              </a:prstGeom>
              <a:ln w="28575"/>
            </p:spPr>
            <p:style>
              <a:lnRef idx="3">
                <a:schemeClr val="accent5"/>
              </a:lnRef>
              <a:fillRef idx="0">
                <a:schemeClr val="accent5"/>
              </a:fillRef>
              <a:effectRef idx="2">
                <a:schemeClr val="accent5"/>
              </a:effectRef>
              <a:fontRef idx="minor">
                <a:schemeClr val="tx1"/>
              </a:fontRef>
            </p:style>
          </p:cxnSp>
          <p:cxnSp>
            <p:nvCxnSpPr>
              <p:cNvPr id="66" name="Straight Connector 65">
                <a:extLst>
                  <a:ext uri="{FF2B5EF4-FFF2-40B4-BE49-F238E27FC236}">
                    <a16:creationId xmlns:a16="http://schemas.microsoft.com/office/drawing/2014/main" id="{5621556C-2B69-464F-8D62-5766A368EAEA}"/>
                  </a:ext>
                </a:extLst>
              </p:cNvPr>
              <p:cNvCxnSpPr/>
              <p:nvPr/>
            </p:nvCxnSpPr>
            <p:spPr>
              <a:xfrm>
                <a:off x="2739671" y="2776537"/>
                <a:ext cx="0" cy="1304925"/>
              </a:xfrm>
              <a:prstGeom prst="line">
                <a:avLst/>
              </a:prstGeom>
              <a:ln w="28575"/>
            </p:spPr>
            <p:style>
              <a:lnRef idx="3">
                <a:schemeClr val="accent5"/>
              </a:lnRef>
              <a:fillRef idx="0">
                <a:schemeClr val="accent5"/>
              </a:fillRef>
              <a:effectRef idx="2">
                <a:schemeClr val="accent5"/>
              </a:effectRef>
              <a:fontRef idx="minor">
                <a:schemeClr val="tx1"/>
              </a:fontRef>
            </p:style>
          </p:cxnSp>
          <p:sp>
            <p:nvSpPr>
              <p:cNvPr id="67" name="Rectangle 66">
                <a:extLst>
                  <a:ext uri="{FF2B5EF4-FFF2-40B4-BE49-F238E27FC236}">
                    <a16:creationId xmlns:a16="http://schemas.microsoft.com/office/drawing/2014/main" id="{D122B6D0-A9F6-43E2-BA7A-168C5CE59B51}"/>
                  </a:ext>
                </a:extLst>
              </p:cNvPr>
              <p:cNvSpPr/>
              <p:nvPr/>
            </p:nvSpPr>
            <p:spPr>
              <a:xfrm>
                <a:off x="1203148" y="2676573"/>
                <a:ext cx="1536496" cy="935187"/>
              </a:xfrm>
              <a:prstGeom prst="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r>
                  <a:rPr lang="en-US" sz="2400" dirty="0">
                    <a:effectLst/>
                  </a:rPr>
                  <a:t>Design</a:t>
                </a:r>
              </a:p>
            </p:txBody>
          </p:sp>
        </p:grpSp>
        <p:grpSp>
          <p:nvGrpSpPr>
            <p:cNvPr id="68" name="Group 67">
              <a:extLst>
                <a:ext uri="{FF2B5EF4-FFF2-40B4-BE49-F238E27FC236}">
                  <a16:creationId xmlns:a16="http://schemas.microsoft.com/office/drawing/2014/main" id="{DAA65169-6D99-43D9-BF4A-12B03D67F1A7}"/>
                </a:ext>
              </a:extLst>
            </p:cNvPr>
            <p:cNvGrpSpPr/>
            <p:nvPr/>
          </p:nvGrpSpPr>
          <p:grpSpPr>
            <a:xfrm>
              <a:off x="4438727" y="2857700"/>
              <a:ext cx="3131725" cy="1404889"/>
              <a:chOff x="1203148" y="2676573"/>
              <a:chExt cx="1536523" cy="1404889"/>
            </a:xfrm>
          </p:grpSpPr>
          <p:cxnSp>
            <p:nvCxnSpPr>
              <p:cNvPr id="69" name="Straight Connector 68">
                <a:extLst>
                  <a:ext uri="{FF2B5EF4-FFF2-40B4-BE49-F238E27FC236}">
                    <a16:creationId xmlns:a16="http://schemas.microsoft.com/office/drawing/2014/main" id="{C4B2A44A-9ECB-4259-98F1-944FD80822FD}"/>
                  </a:ext>
                </a:extLst>
              </p:cNvPr>
              <p:cNvCxnSpPr/>
              <p:nvPr/>
            </p:nvCxnSpPr>
            <p:spPr>
              <a:xfrm>
                <a:off x="1206146" y="2776537"/>
                <a:ext cx="0" cy="1304925"/>
              </a:xfrm>
              <a:prstGeom prst="line">
                <a:avLst/>
              </a:prstGeom>
              <a:ln w="28575"/>
            </p:spPr>
            <p:style>
              <a:lnRef idx="3">
                <a:schemeClr val="accent5"/>
              </a:lnRef>
              <a:fillRef idx="0">
                <a:schemeClr val="accent5"/>
              </a:fillRef>
              <a:effectRef idx="2">
                <a:schemeClr val="accent5"/>
              </a:effectRef>
              <a:fontRef idx="minor">
                <a:schemeClr val="tx1"/>
              </a:fontRef>
            </p:style>
          </p:cxnSp>
          <p:cxnSp>
            <p:nvCxnSpPr>
              <p:cNvPr id="70" name="Straight Connector 69">
                <a:extLst>
                  <a:ext uri="{FF2B5EF4-FFF2-40B4-BE49-F238E27FC236}">
                    <a16:creationId xmlns:a16="http://schemas.microsoft.com/office/drawing/2014/main" id="{6E2506DB-7F79-4EA0-9FCE-904D3D6B7835}"/>
                  </a:ext>
                </a:extLst>
              </p:cNvPr>
              <p:cNvCxnSpPr/>
              <p:nvPr/>
            </p:nvCxnSpPr>
            <p:spPr>
              <a:xfrm>
                <a:off x="2739671" y="2776537"/>
                <a:ext cx="0" cy="1304925"/>
              </a:xfrm>
              <a:prstGeom prst="line">
                <a:avLst/>
              </a:prstGeom>
              <a:ln w="28575"/>
            </p:spPr>
            <p:style>
              <a:lnRef idx="3">
                <a:schemeClr val="accent5"/>
              </a:lnRef>
              <a:fillRef idx="0">
                <a:schemeClr val="accent5"/>
              </a:fillRef>
              <a:effectRef idx="2">
                <a:schemeClr val="accent5"/>
              </a:effectRef>
              <a:fontRef idx="minor">
                <a:schemeClr val="tx1"/>
              </a:fontRef>
            </p:style>
          </p:cxnSp>
          <p:sp>
            <p:nvSpPr>
              <p:cNvPr id="71" name="Rectangle 70">
                <a:extLst>
                  <a:ext uri="{FF2B5EF4-FFF2-40B4-BE49-F238E27FC236}">
                    <a16:creationId xmlns:a16="http://schemas.microsoft.com/office/drawing/2014/main" id="{E82CBEB9-77A9-4929-AE8B-39F058E2DC8A}"/>
                  </a:ext>
                </a:extLst>
              </p:cNvPr>
              <p:cNvSpPr/>
              <p:nvPr/>
            </p:nvSpPr>
            <p:spPr>
              <a:xfrm>
                <a:off x="1203148" y="2676573"/>
                <a:ext cx="1536496" cy="935187"/>
              </a:xfrm>
              <a:prstGeom prst="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r>
                  <a:rPr lang="en-US" sz="2800" dirty="0">
                    <a:effectLst/>
                  </a:rPr>
                  <a:t>Development</a:t>
                </a:r>
              </a:p>
            </p:txBody>
          </p:sp>
        </p:grpSp>
        <p:grpSp>
          <p:nvGrpSpPr>
            <p:cNvPr id="78" name="Group 77">
              <a:extLst>
                <a:ext uri="{FF2B5EF4-FFF2-40B4-BE49-F238E27FC236}">
                  <a16:creationId xmlns:a16="http://schemas.microsoft.com/office/drawing/2014/main" id="{752E9AA5-567B-4470-9F27-D6A4951F4AB7}"/>
                </a:ext>
              </a:extLst>
            </p:cNvPr>
            <p:cNvGrpSpPr/>
            <p:nvPr/>
          </p:nvGrpSpPr>
          <p:grpSpPr>
            <a:xfrm>
              <a:off x="9874096" y="2856438"/>
              <a:ext cx="1794484" cy="1406150"/>
              <a:chOff x="1201338" y="2761908"/>
              <a:chExt cx="2968904" cy="1406150"/>
            </a:xfrm>
          </p:grpSpPr>
          <p:cxnSp>
            <p:nvCxnSpPr>
              <p:cNvPr id="79" name="Straight Connector 78">
                <a:extLst>
                  <a:ext uri="{FF2B5EF4-FFF2-40B4-BE49-F238E27FC236}">
                    <a16:creationId xmlns:a16="http://schemas.microsoft.com/office/drawing/2014/main" id="{DE7E1081-F80B-4217-A700-11E51DF88510}"/>
                  </a:ext>
                </a:extLst>
              </p:cNvPr>
              <p:cNvCxnSpPr/>
              <p:nvPr/>
            </p:nvCxnSpPr>
            <p:spPr>
              <a:xfrm>
                <a:off x="1201338" y="2863133"/>
                <a:ext cx="0" cy="1304925"/>
              </a:xfrm>
              <a:prstGeom prst="line">
                <a:avLst/>
              </a:prstGeom>
              <a:ln w="28575"/>
            </p:spPr>
            <p:style>
              <a:lnRef idx="3">
                <a:schemeClr val="accent5"/>
              </a:lnRef>
              <a:fillRef idx="0">
                <a:schemeClr val="accent5"/>
              </a:fillRef>
              <a:effectRef idx="2">
                <a:schemeClr val="accent5"/>
              </a:effectRef>
              <a:fontRef idx="minor">
                <a:schemeClr val="tx1"/>
              </a:fontRef>
            </p:style>
          </p:cxnSp>
          <p:cxnSp>
            <p:nvCxnSpPr>
              <p:cNvPr id="80" name="Straight Connector 79">
                <a:extLst>
                  <a:ext uri="{FF2B5EF4-FFF2-40B4-BE49-F238E27FC236}">
                    <a16:creationId xmlns:a16="http://schemas.microsoft.com/office/drawing/2014/main" id="{A333959F-E8C7-4DD6-9A0C-589214397605}"/>
                  </a:ext>
                </a:extLst>
              </p:cNvPr>
              <p:cNvCxnSpPr/>
              <p:nvPr/>
            </p:nvCxnSpPr>
            <p:spPr>
              <a:xfrm>
                <a:off x="2739671" y="2843212"/>
                <a:ext cx="0" cy="1304925"/>
              </a:xfrm>
              <a:prstGeom prst="line">
                <a:avLst/>
              </a:prstGeom>
              <a:ln w="28575"/>
            </p:spPr>
            <p:style>
              <a:lnRef idx="3">
                <a:schemeClr val="accent5"/>
              </a:lnRef>
              <a:fillRef idx="0">
                <a:schemeClr val="accent5"/>
              </a:fillRef>
              <a:effectRef idx="2">
                <a:schemeClr val="accent5"/>
              </a:effectRef>
              <a:fontRef idx="minor">
                <a:schemeClr val="tx1"/>
              </a:fontRef>
            </p:style>
          </p:cxnSp>
          <p:sp>
            <p:nvSpPr>
              <p:cNvPr id="81" name="Rectangle 80">
                <a:extLst>
                  <a:ext uri="{FF2B5EF4-FFF2-40B4-BE49-F238E27FC236}">
                    <a16:creationId xmlns:a16="http://schemas.microsoft.com/office/drawing/2014/main" id="{78A69A67-F80A-4657-B8CD-2D6EBE70CF00}"/>
                  </a:ext>
                </a:extLst>
              </p:cNvPr>
              <p:cNvSpPr/>
              <p:nvPr/>
            </p:nvSpPr>
            <p:spPr>
              <a:xfrm>
                <a:off x="1201338" y="2761908"/>
                <a:ext cx="2968904" cy="935187"/>
              </a:xfrm>
              <a:prstGeom prst="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dirty="0">
                    <a:effectLst/>
                  </a:rPr>
                  <a:t>Communication of the results</a:t>
                </a:r>
              </a:p>
            </p:txBody>
          </p:sp>
        </p:grpSp>
      </p:grpSp>
      <p:grpSp>
        <p:nvGrpSpPr>
          <p:cNvPr id="5" name="Group 4">
            <a:extLst>
              <a:ext uri="{FF2B5EF4-FFF2-40B4-BE49-F238E27FC236}">
                <a16:creationId xmlns:a16="http://schemas.microsoft.com/office/drawing/2014/main" id="{BF065156-02D4-4415-906C-A58823DF336F}"/>
              </a:ext>
            </a:extLst>
          </p:cNvPr>
          <p:cNvGrpSpPr/>
          <p:nvPr/>
        </p:nvGrpSpPr>
        <p:grpSpPr>
          <a:xfrm>
            <a:off x="4455006" y="4304963"/>
            <a:ext cx="7213574" cy="1397002"/>
            <a:chOff x="4455006" y="4304963"/>
            <a:chExt cx="7213574" cy="1397002"/>
          </a:xfrm>
        </p:grpSpPr>
        <p:grpSp>
          <p:nvGrpSpPr>
            <p:cNvPr id="82" name="Group 81">
              <a:extLst>
                <a:ext uri="{FF2B5EF4-FFF2-40B4-BE49-F238E27FC236}">
                  <a16:creationId xmlns:a16="http://schemas.microsoft.com/office/drawing/2014/main" id="{DD21D015-25E7-42D2-98AC-C2834A243F8C}"/>
                </a:ext>
              </a:extLst>
            </p:cNvPr>
            <p:cNvGrpSpPr/>
            <p:nvPr/>
          </p:nvGrpSpPr>
          <p:grpSpPr>
            <a:xfrm>
              <a:off x="4455006" y="4304963"/>
              <a:ext cx="1536496" cy="1387936"/>
              <a:chOff x="1203148" y="2223824"/>
              <a:chExt cx="1536496" cy="1387936"/>
            </a:xfrm>
          </p:grpSpPr>
          <p:cxnSp>
            <p:nvCxnSpPr>
              <p:cNvPr id="83" name="Straight Connector 82">
                <a:extLst>
                  <a:ext uri="{FF2B5EF4-FFF2-40B4-BE49-F238E27FC236}">
                    <a16:creationId xmlns:a16="http://schemas.microsoft.com/office/drawing/2014/main" id="{4247E357-BEFF-47A7-8D5A-15A5BD98E51E}"/>
                  </a:ext>
                </a:extLst>
              </p:cNvPr>
              <p:cNvCxnSpPr/>
              <p:nvPr/>
            </p:nvCxnSpPr>
            <p:spPr>
              <a:xfrm>
                <a:off x="1203148" y="2223824"/>
                <a:ext cx="0" cy="1304925"/>
              </a:xfrm>
              <a:prstGeom prst="line">
                <a:avLst/>
              </a:prstGeom>
              <a:ln w="28575">
                <a:solidFill>
                  <a:srgbClr val="19B3BE"/>
                </a:solidFill>
              </a:ln>
            </p:spPr>
            <p:style>
              <a:lnRef idx="3">
                <a:schemeClr val="accent5"/>
              </a:lnRef>
              <a:fillRef idx="0">
                <a:schemeClr val="accent5"/>
              </a:fillRef>
              <a:effectRef idx="2">
                <a:schemeClr val="accent5"/>
              </a:effectRef>
              <a:fontRef idx="minor">
                <a:schemeClr val="tx1"/>
              </a:fontRef>
            </p:style>
          </p:cxnSp>
          <p:cxnSp>
            <p:nvCxnSpPr>
              <p:cNvPr id="84" name="Straight Connector 83">
                <a:extLst>
                  <a:ext uri="{FF2B5EF4-FFF2-40B4-BE49-F238E27FC236}">
                    <a16:creationId xmlns:a16="http://schemas.microsoft.com/office/drawing/2014/main" id="{3E623D78-640F-482E-BA8A-5B8A5777D910}"/>
                  </a:ext>
                </a:extLst>
              </p:cNvPr>
              <p:cNvCxnSpPr/>
              <p:nvPr/>
            </p:nvCxnSpPr>
            <p:spPr>
              <a:xfrm>
                <a:off x="2739644" y="2274061"/>
                <a:ext cx="0" cy="1304925"/>
              </a:xfrm>
              <a:prstGeom prst="line">
                <a:avLst/>
              </a:prstGeom>
              <a:ln w="28575">
                <a:solidFill>
                  <a:srgbClr val="19B3BE"/>
                </a:solidFill>
              </a:ln>
            </p:spPr>
            <p:style>
              <a:lnRef idx="3">
                <a:schemeClr val="accent5"/>
              </a:lnRef>
              <a:fillRef idx="0">
                <a:schemeClr val="accent5"/>
              </a:fillRef>
              <a:effectRef idx="2">
                <a:schemeClr val="accent5"/>
              </a:effectRef>
              <a:fontRef idx="minor">
                <a:schemeClr val="tx1"/>
              </a:fontRef>
            </p:style>
          </p:cxnSp>
          <p:sp>
            <p:nvSpPr>
              <p:cNvPr id="85" name="Rectangle 84">
                <a:extLst>
                  <a:ext uri="{FF2B5EF4-FFF2-40B4-BE49-F238E27FC236}">
                    <a16:creationId xmlns:a16="http://schemas.microsoft.com/office/drawing/2014/main" id="{AD4EE26D-56BC-4C67-B6D5-C2BD49F840C0}"/>
                  </a:ext>
                </a:extLst>
              </p:cNvPr>
              <p:cNvSpPr/>
              <p:nvPr/>
            </p:nvSpPr>
            <p:spPr>
              <a:xfrm>
                <a:off x="1203148" y="2676573"/>
                <a:ext cx="1536496" cy="935187"/>
              </a:xfrm>
              <a:prstGeom prst="rect">
                <a:avLst/>
              </a:prstGeom>
              <a:ln w="28575">
                <a:solidFill>
                  <a:srgbClr val="19B3BE"/>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2400" dirty="0"/>
                  <a:t>Analysis</a:t>
                </a:r>
              </a:p>
            </p:txBody>
          </p:sp>
        </p:grpSp>
        <p:grpSp>
          <p:nvGrpSpPr>
            <p:cNvPr id="86" name="Group 85">
              <a:extLst>
                <a:ext uri="{FF2B5EF4-FFF2-40B4-BE49-F238E27FC236}">
                  <a16:creationId xmlns:a16="http://schemas.microsoft.com/office/drawing/2014/main" id="{E62FFBD2-4338-456F-8745-CDF96A068957}"/>
                </a:ext>
              </a:extLst>
            </p:cNvPr>
            <p:cNvGrpSpPr/>
            <p:nvPr/>
          </p:nvGrpSpPr>
          <p:grpSpPr>
            <a:xfrm>
              <a:off x="6056196" y="4304964"/>
              <a:ext cx="1499507" cy="1397001"/>
              <a:chOff x="1203148" y="2214759"/>
              <a:chExt cx="1536496" cy="1397001"/>
            </a:xfrm>
          </p:grpSpPr>
          <p:cxnSp>
            <p:nvCxnSpPr>
              <p:cNvPr id="87" name="Straight Connector 86">
                <a:extLst>
                  <a:ext uri="{FF2B5EF4-FFF2-40B4-BE49-F238E27FC236}">
                    <a16:creationId xmlns:a16="http://schemas.microsoft.com/office/drawing/2014/main" id="{2295A209-B06B-4AB4-94E4-A8356A11374B}"/>
                  </a:ext>
                </a:extLst>
              </p:cNvPr>
              <p:cNvCxnSpPr/>
              <p:nvPr/>
            </p:nvCxnSpPr>
            <p:spPr>
              <a:xfrm>
                <a:off x="1203148" y="2274061"/>
                <a:ext cx="0" cy="1304925"/>
              </a:xfrm>
              <a:prstGeom prst="line">
                <a:avLst/>
              </a:prstGeom>
              <a:ln w="28575">
                <a:solidFill>
                  <a:srgbClr val="19B3BE"/>
                </a:solidFill>
              </a:ln>
            </p:spPr>
            <p:style>
              <a:lnRef idx="3">
                <a:schemeClr val="accent5"/>
              </a:lnRef>
              <a:fillRef idx="0">
                <a:schemeClr val="accent5"/>
              </a:fillRef>
              <a:effectRef idx="2">
                <a:schemeClr val="accent5"/>
              </a:effectRef>
              <a:fontRef idx="minor">
                <a:schemeClr val="tx1"/>
              </a:fontRef>
            </p:style>
          </p:cxnSp>
          <p:cxnSp>
            <p:nvCxnSpPr>
              <p:cNvPr id="88" name="Straight Connector 87">
                <a:extLst>
                  <a:ext uri="{FF2B5EF4-FFF2-40B4-BE49-F238E27FC236}">
                    <a16:creationId xmlns:a16="http://schemas.microsoft.com/office/drawing/2014/main" id="{A75E9999-3A0E-482A-B134-DAE9234EC68C}"/>
                  </a:ext>
                </a:extLst>
              </p:cNvPr>
              <p:cNvCxnSpPr/>
              <p:nvPr/>
            </p:nvCxnSpPr>
            <p:spPr>
              <a:xfrm>
                <a:off x="2739644" y="2214759"/>
                <a:ext cx="0" cy="1304925"/>
              </a:xfrm>
              <a:prstGeom prst="line">
                <a:avLst/>
              </a:prstGeom>
              <a:ln w="28575">
                <a:solidFill>
                  <a:srgbClr val="19B3BE"/>
                </a:solidFill>
              </a:ln>
            </p:spPr>
            <p:style>
              <a:lnRef idx="3">
                <a:schemeClr val="accent5"/>
              </a:lnRef>
              <a:fillRef idx="0">
                <a:schemeClr val="accent5"/>
              </a:fillRef>
              <a:effectRef idx="2">
                <a:schemeClr val="accent5"/>
              </a:effectRef>
              <a:fontRef idx="minor">
                <a:schemeClr val="tx1"/>
              </a:fontRef>
            </p:style>
          </p:cxnSp>
          <p:sp>
            <p:nvSpPr>
              <p:cNvPr id="89" name="Rectangle 88">
                <a:extLst>
                  <a:ext uri="{FF2B5EF4-FFF2-40B4-BE49-F238E27FC236}">
                    <a16:creationId xmlns:a16="http://schemas.microsoft.com/office/drawing/2014/main" id="{235D2D37-6820-4EF6-A4BC-2C7116A88A6F}"/>
                  </a:ext>
                </a:extLst>
              </p:cNvPr>
              <p:cNvSpPr/>
              <p:nvPr/>
            </p:nvSpPr>
            <p:spPr>
              <a:xfrm>
                <a:off x="1203148" y="2676573"/>
                <a:ext cx="1536496" cy="935187"/>
              </a:xfrm>
              <a:prstGeom prst="rect">
                <a:avLst/>
              </a:prstGeom>
              <a:ln w="28575">
                <a:solidFill>
                  <a:srgbClr val="19B3BE"/>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2400" dirty="0"/>
                  <a:t>Design</a:t>
                </a:r>
              </a:p>
            </p:txBody>
          </p:sp>
        </p:grpSp>
        <p:grpSp>
          <p:nvGrpSpPr>
            <p:cNvPr id="90" name="Group 89">
              <a:extLst>
                <a:ext uri="{FF2B5EF4-FFF2-40B4-BE49-F238E27FC236}">
                  <a16:creationId xmlns:a16="http://schemas.microsoft.com/office/drawing/2014/main" id="{DE62CD3C-8A98-42BF-BA23-E3A59F8B7107}"/>
                </a:ext>
              </a:extLst>
            </p:cNvPr>
            <p:cNvGrpSpPr/>
            <p:nvPr/>
          </p:nvGrpSpPr>
          <p:grpSpPr>
            <a:xfrm>
              <a:off x="7711260" y="4304965"/>
              <a:ext cx="2013944" cy="1397000"/>
              <a:chOff x="1203148" y="2214760"/>
              <a:chExt cx="1536496" cy="1397000"/>
            </a:xfrm>
          </p:grpSpPr>
          <p:cxnSp>
            <p:nvCxnSpPr>
              <p:cNvPr id="91" name="Straight Connector 90">
                <a:extLst>
                  <a:ext uri="{FF2B5EF4-FFF2-40B4-BE49-F238E27FC236}">
                    <a16:creationId xmlns:a16="http://schemas.microsoft.com/office/drawing/2014/main" id="{E0700B44-60EA-4897-A68E-FA9341A12E4A}"/>
                  </a:ext>
                </a:extLst>
              </p:cNvPr>
              <p:cNvCxnSpPr>
                <a:cxnSpLocks/>
              </p:cNvCxnSpPr>
              <p:nvPr/>
            </p:nvCxnSpPr>
            <p:spPr>
              <a:xfrm>
                <a:off x="1203148" y="2214760"/>
                <a:ext cx="0" cy="1277108"/>
              </a:xfrm>
              <a:prstGeom prst="line">
                <a:avLst/>
              </a:prstGeom>
              <a:ln w="28575">
                <a:solidFill>
                  <a:srgbClr val="19B3BE"/>
                </a:solidFill>
              </a:ln>
            </p:spPr>
            <p:style>
              <a:lnRef idx="3">
                <a:schemeClr val="accent5"/>
              </a:lnRef>
              <a:fillRef idx="0">
                <a:schemeClr val="accent5"/>
              </a:fillRef>
              <a:effectRef idx="2">
                <a:schemeClr val="accent5"/>
              </a:effectRef>
              <a:fontRef idx="minor">
                <a:schemeClr val="tx1"/>
              </a:fontRef>
            </p:style>
          </p:cxnSp>
          <p:cxnSp>
            <p:nvCxnSpPr>
              <p:cNvPr id="92" name="Straight Connector 91">
                <a:extLst>
                  <a:ext uri="{FF2B5EF4-FFF2-40B4-BE49-F238E27FC236}">
                    <a16:creationId xmlns:a16="http://schemas.microsoft.com/office/drawing/2014/main" id="{FB7B50C7-E94F-4E00-8C9B-04FB31428C20}"/>
                  </a:ext>
                </a:extLst>
              </p:cNvPr>
              <p:cNvCxnSpPr/>
              <p:nvPr/>
            </p:nvCxnSpPr>
            <p:spPr>
              <a:xfrm>
                <a:off x="2739644" y="2214760"/>
                <a:ext cx="0" cy="1304925"/>
              </a:xfrm>
              <a:prstGeom prst="line">
                <a:avLst/>
              </a:prstGeom>
              <a:ln w="28575">
                <a:solidFill>
                  <a:srgbClr val="19B3BE"/>
                </a:solidFill>
              </a:ln>
            </p:spPr>
            <p:style>
              <a:lnRef idx="3">
                <a:schemeClr val="accent5"/>
              </a:lnRef>
              <a:fillRef idx="0">
                <a:schemeClr val="accent5"/>
              </a:fillRef>
              <a:effectRef idx="2">
                <a:schemeClr val="accent5"/>
              </a:effectRef>
              <a:fontRef idx="minor">
                <a:schemeClr val="tx1"/>
              </a:fontRef>
            </p:style>
          </p:cxnSp>
          <p:sp>
            <p:nvSpPr>
              <p:cNvPr id="93" name="Rectangle 92">
                <a:extLst>
                  <a:ext uri="{FF2B5EF4-FFF2-40B4-BE49-F238E27FC236}">
                    <a16:creationId xmlns:a16="http://schemas.microsoft.com/office/drawing/2014/main" id="{C3870D79-EE22-48B8-BB3A-8E09B5794A7D}"/>
                  </a:ext>
                </a:extLst>
              </p:cNvPr>
              <p:cNvSpPr/>
              <p:nvPr/>
            </p:nvSpPr>
            <p:spPr>
              <a:xfrm>
                <a:off x="1203148" y="2676573"/>
                <a:ext cx="1536496" cy="935187"/>
              </a:xfrm>
              <a:prstGeom prst="rect">
                <a:avLst/>
              </a:prstGeom>
              <a:ln w="28575">
                <a:solidFill>
                  <a:srgbClr val="19B3BE"/>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2000" dirty="0"/>
                  <a:t>Development</a:t>
                </a:r>
              </a:p>
            </p:txBody>
          </p:sp>
        </p:grpSp>
        <p:grpSp>
          <p:nvGrpSpPr>
            <p:cNvPr id="94" name="Group 93">
              <a:extLst>
                <a:ext uri="{FF2B5EF4-FFF2-40B4-BE49-F238E27FC236}">
                  <a16:creationId xmlns:a16="http://schemas.microsoft.com/office/drawing/2014/main" id="{D6762E8C-3056-4DCC-98A0-293FAE8C59A5}"/>
                </a:ext>
              </a:extLst>
            </p:cNvPr>
            <p:cNvGrpSpPr/>
            <p:nvPr/>
          </p:nvGrpSpPr>
          <p:grpSpPr>
            <a:xfrm>
              <a:off x="9874096" y="4304965"/>
              <a:ext cx="1794484" cy="1392276"/>
              <a:chOff x="1203148" y="2240214"/>
              <a:chExt cx="1536497" cy="1392276"/>
            </a:xfrm>
          </p:grpSpPr>
          <p:cxnSp>
            <p:nvCxnSpPr>
              <p:cNvPr id="95" name="Straight Connector 94">
                <a:extLst>
                  <a:ext uri="{FF2B5EF4-FFF2-40B4-BE49-F238E27FC236}">
                    <a16:creationId xmlns:a16="http://schemas.microsoft.com/office/drawing/2014/main" id="{6C92881C-55D8-4AAF-A1A3-35D6A15C173C}"/>
                  </a:ext>
                </a:extLst>
              </p:cNvPr>
              <p:cNvCxnSpPr/>
              <p:nvPr/>
            </p:nvCxnSpPr>
            <p:spPr>
              <a:xfrm>
                <a:off x="1203148" y="2240214"/>
                <a:ext cx="0" cy="1304925"/>
              </a:xfrm>
              <a:prstGeom prst="line">
                <a:avLst/>
              </a:prstGeom>
              <a:ln w="28575">
                <a:solidFill>
                  <a:srgbClr val="19B3BE"/>
                </a:solidFill>
              </a:ln>
            </p:spPr>
            <p:style>
              <a:lnRef idx="3">
                <a:schemeClr val="accent5"/>
              </a:lnRef>
              <a:fillRef idx="0">
                <a:schemeClr val="accent5"/>
              </a:fillRef>
              <a:effectRef idx="2">
                <a:schemeClr val="accent5"/>
              </a:effectRef>
              <a:fontRef idx="minor">
                <a:schemeClr val="tx1"/>
              </a:fontRef>
            </p:style>
          </p:cxnSp>
          <p:cxnSp>
            <p:nvCxnSpPr>
              <p:cNvPr id="96" name="Straight Connector 95">
                <a:extLst>
                  <a:ext uri="{FF2B5EF4-FFF2-40B4-BE49-F238E27FC236}">
                    <a16:creationId xmlns:a16="http://schemas.microsoft.com/office/drawing/2014/main" id="{EEDF9489-632C-4EDD-99F6-4AA6D9AAEA78}"/>
                  </a:ext>
                </a:extLst>
              </p:cNvPr>
              <p:cNvCxnSpPr/>
              <p:nvPr/>
            </p:nvCxnSpPr>
            <p:spPr>
              <a:xfrm>
                <a:off x="1999281" y="2240214"/>
                <a:ext cx="0" cy="1304925"/>
              </a:xfrm>
              <a:prstGeom prst="line">
                <a:avLst/>
              </a:prstGeom>
              <a:ln w="28575">
                <a:solidFill>
                  <a:srgbClr val="19B3BE"/>
                </a:solidFill>
              </a:ln>
            </p:spPr>
            <p:style>
              <a:lnRef idx="3">
                <a:schemeClr val="accent5"/>
              </a:lnRef>
              <a:fillRef idx="0">
                <a:schemeClr val="accent5"/>
              </a:fillRef>
              <a:effectRef idx="2">
                <a:schemeClr val="accent5"/>
              </a:effectRef>
              <a:fontRef idx="minor">
                <a:schemeClr val="tx1"/>
              </a:fontRef>
            </p:style>
          </p:cxnSp>
          <p:sp>
            <p:nvSpPr>
              <p:cNvPr id="97" name="Rectangle 96">
                <a:extLst>
                  <a:ext uri="{FF2B5EF4-FFF2-40B4-BE49-F238E27FC236}">
                    <a16:creationId xmlns:a16="http://schemas.microsoft.com/office/drawing/2014/main" id="{677FE7C7-1CF0-4DA6-A180-D74931628D6C}"/>
                  </a:ext>
                </a:extLst>
              </p:cNvPr>
              <p:cNvSpPr/>
              <p:nvPr/>
            </p:nvSpPr>
            <p:spPr>
              <a:xfrm>
                <a:off x="1203149" y="2697303"/>
                <a:ext cx="1536496" cy="935187"/>
              </a:xfrm>
              <a:prstGeom prst="rect">
                <a:avLst/>
              </a:prstGeom>
              <a:ln w="28575">
                <a:solidFill>
                  <a:srgbClr val="19B3BE"/>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dirty="0">
                    <a:effectLst/>
                  </a:rPr>
                  <a:t>Communication of the results</a:t>
                </a:r>
              </a:p>
            </p:txBody>
          </p:sp>
        </p:grpSp>
      </p:grpSp>
      <p:grpSp>
        <p:nvGrpSpPr>
          <p:cNvPr id="53" name="Group 52">
            <a:extLst>
              <a:ext uri="{FF2B5EF4-FFF2-40B4-BE49-F238E27FC236}">
                <a16:creationId xmlns:a16="http://schemas.microsoft.com/office/drawing/2014/main" id="{FC219BF1-A5F7-4D35-8CFF-352289A27ACB}"/>
              </a:ext>
            </a:extLst>
          </p:cNvPr>
          <p:cNvGrpSpPr/>
          <p:nvPr/>
        </p:nvGrpSpPr>
        <p:grpSpPr>
          <a:xfrm>
            <a:off x="685800" y="3948436"/>
            <a:ext cx="10983878" cy="646331"/>
            <a:chOff x="871536" y="3763732"/>
            <a:chExt cx="9410713" cy="646331"/>
          </a:xfrm>
        </p:grpSpPr>
        <p:cxnSp>
          <p:nvCxnSpPr>
            <p:cNvPr id="18" name="Straight Arrow Connector 17">
              <a:extLst>
                <a:ext uri="{FF2B5EF4-FFF2-40B4-BE49-F238E27FC236}">
                  <a16:creationId xmlns:a16="http://schemas.microsoft.com/office/drawing/2014/main" id="{3AB62D3A-B0DA-4CD3-A762-1916203E7978}"/>
                </a:ext>
              </a:extLst>
            </p:cNvPr>
            <p:cNvCxnSpPr>
              <a:cxnSpLocks/>
            </p:cNvCxnSpPr>
            <p:nvPr/>
          </p:nvCxnSpPr>
          <p:spPr>
            <a:xfrm>
              <a:off x="871536" y="4092731"/>
              <a:ext cx="9410713" cy="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20" name="TextBox 19">
              <a:extLst>
                <a:ext uri="{FF2B5EF4-FFF2-40B4-BE49-F238E27FC236}">
                  <a16:creationId xmlns:a16="http://schemas.microsoft.com/office/drawing/2014/main" id="{7F0D1B66-137B-4B09-924F-204BCF6A9CED}"/>
                </a:ext>
              </a:extLst>
            </p:cNvPr>
            <p:cNvSpPr txBox="1"/>
            <p:nvPr/>
          </p:nvSpPr>
          <p:spPr>
            <a:xfrm>
              <a:off x="1314787" y="3763732"/>
              <a:ext cx="795702" cy="646331"/>
            </a:xfrm>
            <a:prstGeom prst="rect">
              <a:avLst/>
            </a:prstGeom>
            <a:solidFill>
              <a:schemeClr val="bg1"/>
            </a:solidFill>
            <a:ln>
              <a:solidFill>
                <a:schemeClr val="accent1"/>
              </a:solidFill>
            </a:ln>
          </p:spPr>
          <p:txBody>
            <a:bodyPr wrap="square" rtlCol="0">
              <a:spAutoFit/>
            </a:bodyPr>
            <a:lstStyle/>
            <a:p>
              <a:pPr algn="ctr"/>
              <a:r>
                <a:rPr lang="en-US" dirty="0"/>
                <a:t>Week 5</a:t>
              </a:r>
            </a:p>
          </p:txBody>
        </p:sp>
        <p:sp>
          <p:nvSpPr>
            <p:cNvPr id="31" name="TextBox 30">
              <a:extLst>
                <a:ext uri="{FF2B5EF4-FFF2-40B4-BE49-F238E27FC236}">
                  <a16:creationId xmlns:a16="http://schemas.microsoft.com/office/drawing/2014/main" id="{AEFA3E42-BB35-4F09-BA89-282FDAF4C776}"/>
                </a:ext>
              </a:extLst>
            </p:cNvPr>
            <p:cNvSpPr txBox="1"/>
            <p:nvPr/>
          </p:nvSpPr>
          <p:spPr>
            <a:xfrm>
              <a:off x="3173591" y="3763732"/>
              <a:ext cx="795702" cy="646331"/>
            </a:xfrm>
            <a:prstGeom prst="rect">
              <a:avLst/>
            </a:prstGeom>
            <a:solidFill>
              <a:schemeClr val="bg1"/>
            </a:solidFill>
            <a:ln>
              <a:solidFill>
                <a:schemeClr val="accent1"/>
              </a:solidFill>
            </a:ln>
          </p:spPr>
          <p:txBody>
            <a:bodyPr wrap="square" rtlCol="0">
              <a:spAutoFit/>
            </a:bodyPr>
            <a:lstStyle/>
            <a:p>
              <a:pPr algn="ctr"/>
              <a:r>
                <a:rPr lang="en-US" dirty="0"/>
                <a:t>Break</a:t>
              </a:r>
            </a:p>
            <a:p>
              <a:pPr algn="ctr"/>
              <a:endParaRPr lang="en-US" dirty="0"/>
            </a:p>
          </p:txBody>
        </p:sp>
        <p:sp>
          <p:nvSpPr>
            <p:cNvPr id="33" name="TextBox 32">
              <a:extLst>
                <a:ext uri="{FF2B5EF4-FFF2-40B4-BE49-F238E27FC236}">
                  <a16:creationId xmlns:a16="http://schemas.microsoft.com/office/drawing/2014/main" id="{25740247-F188-4B42-81DD-765A73745276}"/>
                </a:ext>
              </a:extLst>
            </p:cNvPr>
            <p:cNvSpPr txBox="1"/>
            <p:nvPr/>
          </p:nvSpPr>
          <p:spPr>
            <a:xfrm>
              <a:off x="4102993" y="3763732"/>
              <a:ext cx="795702" cy="646331"/>
            </a:xfrm>
            <a:prstGeom prst="rect">
              <a:avLst/>
            </a:prstGeom>
            <a:solidFill>
              <a:schemeClr val="bg1"/>
            </a:solidFill>
            <a:ln>
              <a:solidFill>
                <a:schemeClr val="accent1"/>
              </a:solidFill>
            </a:ln>
          </p:spPr>
          <p:txBody>
            <a:bodyPr wrap="square" rtlCol="0">
              <a:spAutoFit/>
            </a:bodyPr>
            <a:lstStyle/>
            <a:p>
              <a:pPr algn="ctr"/>
              <a:r>
                <a:rPr lang="en-US" dirty="0"/>
                <a:t>Week 7</a:t>
              </a:r>
            </a:p>
          </p:txBody>
        </p:sp>
        <p:sp>
          <p:nvSpPr>
            <p:cNvPr id="35" name="TextBox 34">
              <a:extLst>
                <a:ext uri="{FF2B5EF4-FFF2-40B4-BE49-F238E27FC236}">
                  <a16:creationId xmlns:a16="http://schemas.microsoft.com/office/drawing/2014/main" id="{49EEF33A-C1C4-46B9-A3EC-E0BD85A64DEF}"/>
                </a:ext>
              </a:extLst>
            </p:cNvPr>
            <p:cNvSpPr txBox="1"/>
            <p:nvPr/>
          </p:nvSpPr>
          <p:spPr>
            <a:xfrm>
              <a:off x="5032395" y="3763732"/>
              <a:ext cx="795702" cy="646331"/>
            </a:xfrm>
            <a:prstGeom prst="rect">
              <a:avLst/>
            </a:prstGeom>
            <a:solidFill>
              <a:schemeClr val="bg1"/>
            </a:solidFill>
            <a:ln>
              <a:solidFill>
                <a:schemeClr val="accent1"/>
              </a:solidFill>
            </a:ln>
          </p:spPr>
          <p:txBody>
            <a:bodyPr wrap="square" rtlCol="0">
              <a:spAutoFit/>
            </a:bodyPr>
            <a:lstStyle/>
            <a:p>
              <a:pPr algn="ctr"/>
              <a:r>
                <a:rPr lang="en-US" dirty="0"/>
                <a:t>Week 8</a:t>
              </a:r>
            </a:p>
          </p:txBody>
        </p:sp>
        <p:sp>
          <p:nvSpPr>
            <p:cNvPr id="37" name="TextBox 36">
              <a:extLst>
                <a:ext uri="{FF2B5EF4-FFF2-40B4-BE49-F238E27FC236}">
                  <a16:creationId xmlns:a16="http://schemas.microsoft.com/office/drawing/2014/main" id="{616A3170-CA0D-478E-AC60-4AE663F4D4BD}"/>
                </a:ext>
              </a:extLst>
            </p:cNvPr>
            <p:cNvSpPr txBox="1"/>
            <p:nvPr/>
          </p:nvSpPr>
          <p:spPr>
            <a:xfrm>
              <a:off x="5961797" y="3763732"/>
              <a:ext cx="795702" cy="646331"/>
            </a:xfrm>
            <a:prstGeom prst="rect">
              <a:avLst/>
            </a:prstGeom>
            <a:solidFill>
              <a:schemeClr val="bg1"/>
            </a:solidFill>
            <a:ln>
              <a:solidFill>
                <a:schemeClr val="accent1"/>
              </a:solidFill>
            </a:ln>
          </p:spPr>
          <p:txBody>
            <a:bodyPr wrap="square" rtlCol="0">
              <a:spAutoFit/>
            </a:bodyPr>
            <a:lstStyle/>
            <a:p>
              <a:pPr algn="ctr"/>
              <a:r>
                <a:rPr lang="en-US" dirty="0"/>
                <a:t>Week 9</a:t>
              </a:r>
            </a:p>
          </p:txBody>
        </p:sp>
        <p:sp>
          <p:nvSpPr>
            <p:cNvPr id="39" name="TextBox 38">
              <a:extLst>
                <a:ext uri="{FF2B5EF4-FFF2-40B4-BE49-F238E27FC236}">
                  <a16:creationId xmlns:a16="http://schemas.microsoft.com/office/drawing/2014/main" id="{9ECFE704-5A68-4FC6-8C7E-E46045FA5B48}"/>
                </a:ext>
              </a:extLst>
            </p:cNvPr>
            <p:cNvSpPr txBox="1"/>
            <p:nvPr/>
          </p:nvSpPr>
          <p:spPr>
            <a:xfrm>
              <a:off x="6891199" y="3763732"/>
              <a:ext cx="795702" cy="646331"/>
            </a:xfrm>
            <a:prstGeom prst="rect">
              <a:avLst/>
            </a:prstGeom>
            <a:solidFill>
              <a:schemeClr val="bg1"/>
            </a:solidFill>
            <a:ln>
              <a:solidFill>
                <a:schemeClr val="accent1"/>
              </a:solidFill>
            </a:ln>
          </p:spPr>
          <p:txBody>
            <a:bodyPr wrap="square" rtlCol="0">
              <a:spAutoFit/>
            </a:bodyPr>
            <a:lstStyle/>
            <a:p>
              <a:pPr algn="ctr"/>
              <a:r>
                <a:rPr lang="en-US" dirty="0"/>
                <a:t>Week 10</a:t>
              </a:r>
            </a:p>
          </p:txBody>
        </p:sp>
        <p:sp>
          <p:nvSpPr>
            <p:cNvPr id="41" name="TextBox 40">
              <a:extLst>
                <a:ext uri="{FF2B5EF4-FFF2-40B4-BE49-F238E27FC236}">
                  <a16:creationId xmlns:a16="http://schemas.microsoft.com/office/drawing/2014/main" id="{308ACED0-51B7-4E00-AACC-8EAE0DF01761}"/>
                </a:ext>
              </a:extLst>
            </p:cNvPr>
            <p:cNvSpPr txBox="1"/>
            <p:nvPr/>
          </p:nvSpPr>
          <p:spPr>
            <a:xfrm>
              <a:off x="7820601" y="3763732"/>
              <a:ext cx="795702" cy="646331"/>
            </a:xfrm>
            <a:prstGeom prst="rect">
              <a:avLst/>
            </a:prstGeom>
            <a:solidFill>
              <a:schemeClr val="bg1"/>
            </a:solidFill>
            <a:ln>
              <a:solidFill>
                <a:schemeClr val="accent1"/>
              </a:solidFill>
            </a:ln>
          </p:spPr>
          <p:txBody>
            <a:bodyPr wrap="square" rtlCol="0">
              <a:spAutoFit/>
            </a:bodyPr>
            <a:lstStyle/>
            <a:p>
              <a:pPr algn="ctr"/>
              <a:r>
                <a:rPr lang="en-US" dirty="0"/>
                <a:t>Week 11</a:t>
              </a:r>
            </a:p>
          </p:txBody>
        </p:sp>
        <p:sp>
          <p:nvSpPr>
            <p:cNvPr id="43" name="TextBox 42">
              <a:extLst>
                <a:ext uri="{FF2B5EF4-FFF2-40B4-BE49-F238E27FC236}">
                  <a16:creationId xmlns:a16="http://schemas.microsoft.com/office/drawing/2014/main" id="{CCECCDDE-3218-466D-A3CB-5224C4C0A70A}"/>
                </a:ext>
              </a:extLst>
            </p:cNvPr>
            <p:cNvSpPr txBox="1"/>
            <p:nvPr/>
          </p:nvSpPr>
          <p:spPr>
            <a:xfrm>
              <a:off x="8747909" y="3763732"/>
              <a:ext cx="795702" cy="646331"/>
            </a:xfrm>
            <a:prstGeom prst="rect">
              <a:avLst/>
            </a:prstGeom>
            <a:solidFill>
              <a:schemeClr val="bg1"/>
            </a:solidFill>
            <a:ln>
              <a:solidFill>
                <a:schemeClr val="accent1"/>
              </a:solidFill>
            </a:ln>
          </p:spPr>
          <p:txBody>
            <a:bodyPr wrap="square" rtlCol="0">
              <a:spAutoFit/>
            </a:bodyPr>
            <a:lstStyle/>
            <a:p>
              <a:pPr algn="ctr"/>
              <a:r>
                <a:rPr lang="en-US" dirty="0"/>
                <a:t>Week 12</a:t>
              </a:r>
            </a:p>
          </p:txBody>
        </p:sp>
        <p:sp>
          <p:nvSpPr>
            <p:cNvPr id="17" name="TextBox 16">
              <a:extLst>
                <a:ext uri="{FF2B5EF4-FFF2-40B4-BE49-F238E27FC236}">
                  <a16:creationId xmlns:a16="http://schemas.microsoft.com/office/drawing/2014/main" id="{DB127559-3A1F-4AD3-957E-3D922E9A55E7}"/>
                </a:ext>
              </a:extLst>
            </p:cNvPr>
            <p:cNvSpPr txBox="1"/>
            <p:nvPr/>
          </p:nvSpPr>
          <p:spPr>
            <a:xfrm>
              <a:off x="2244189" y="3763732"/>
              <a:ext cx="795702" cy="646331"/>
            </a:xfrm>
            <a:prstGeom prst="rect">
              <a:avLst/>
            </a:prstGeom>
            <a:solidFill>
              <a:schemeClr val="bg1"/>
            </a:solidFill>
            <a:ln>
              <a:solidFill>
                <a:schemeClr val="accent1"/>
              </a:solidFill>
            </a:ln>
          </p:spPr>
          <p:txBody>
            <a:bodyPr wrap="square" rtlCol="0">
              <a:spAutoFit/>
            </a:bodyPr>
            <a:lstStyle/>
            <a:p>
              <a:pPr algn="ctr"/>
              <a:r>
                <a:rPr lang="en-US" dirty="0"/>
                <a:t>Week 6</a:t>
              </a:r>
            </a:p>
          </p:txBody>
        </p:sp>
      </p:grpSp>
      <p:pic>
        <p:nvPicPr>
          <p:cNvPr id="9" name="Audio 8">
            <a:hlinkClick r:id="" action="ppaction://media"/>
            <a:extLst>
              <a:ext uri="{FF2B5EF4-FFF2-40B4-BE49-F238E27FC236}">
                <a16:creationId xmlns:a16="http://schemas.microsoft.com/office/drawing/2014/main" id="{5021030A-2F32-4F9B-A338-1A13D5C12A0F}"/>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4020866160"/>
      </p:ext>
    </p:extLst>
  </p:cSld>
  <p:clrMapOvr>
    <a:masterClrMapping/>
  </p:clrMapOvr>
  <mc:AlternateContent xmlns:mc="http://schemas.openxmlformats.org/markup-compatibility/2006" xmlns:p14="http://schemas.microsoft.com/office/powerpoint/2010/main">
    <mc:Choice Requires="p14">
      <p:transition spd="slow" p14:dur="2000" advTm="44613"/>
    </mc:Choice>
    <mc:Fallback xmlns="">
      <p:transition spd="slow" advTm="446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750"/>
                                        <p:tgtEl>
                                          <p:spTgt spid="10"/>
                                        </p:tgtEl>
                                      </p:cBhvr>
                                    </p:animEffect>
                                  </p:childTnLst>
                                </p:cTn>
                              </p:par>
                            </p:childTnLst>
                          </p:cTn>
                        </p:par>
                        <p:par>
                          <p:cTn id="19" fill="hold">
                            <p:stCondLst>
                              <p:cond delay="750"/>
                            </p:stCondLst>
                            <p:childTnLst>
                              <p:par>
                                <p:cTn id="20" presetID="22" presetClass="entr" presetSubtype="8" fill="hold" nodeType="after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wipe(left)">
                                      <p:cBhvr>
                                        <p:cTn id="22" dur="750"/>
                                        <p:tgtEl>
                                          <p:spTgt spid="53"/>
                                        </p:tgtEl>
                                      </p:cBhvr>
                                    </p:animEffect>
                                  </p:childTnLst>
                                </p:cTn>
                              </p:par>
                            </p:childTnLst>
                          </p:cTn>
                        </p:par>
                        <p:par>
                          <p:cTn id="23" fill="hold">
                            <p:stCondLst>
                              <p:cond delay="1500"/>
                            </p:stCondLst>
                            <p:childTnLst>
                              <p:par>
                                <p:cTn id="24" presetID="22" presetClass="entr" presetSubtype="8"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750"/>
                                        <p:tgtEl>
                                          <p:spTgt spid="3"/>
                                        </p:tgtEl>
                                      </p:cBhvr>
                                    </p:animEffect>
                                  </p:childTnLst>
                                </p:cTn>
                              </p:par>
                            </p:childTnLst>
                          </p:cTn>
                        </p:par>
                        <p:par>
                          <p:cTn id="27" fill="hold">
                            <p:stCondLst>
                              <p:cond delay="2250"/>
                            </p:stCondLst>
                            <p:childTnLst>
                              <p:par>
                                <p:cTn id="28" presetID="22" presetClass="entr" presetSubtype="8"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left)">
                                      <p:cBhvr>
                                        <p:cTn id="30" dur="750"/>
                                        <p:tgtEl>
                                          <p:spTgt spid="11"/>
                                        </p:tgtEl>
                                      </p:cBhvr>
                                    </p:animEffect>
                                  </p:childTnLst>
                                </p:cTn>
                              </p:par>
                            </p:childTnLst>
                          </p:cTn>
                        </p:par>
                        <p:par>
                          <p:cTn id="31" fill="hold">
                            <p:stCondLst>
                              <p:cond delay="3000"/>
                            </p:stCondLst>
                            <p:childTnLst>
                              <p:par>
                                <p:cTn id="32" presetID="22" presetClass="entr" presetSubtype="8" fill="hold"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left)">
                                      <p:cBhvr>
                                        <p:cTn id="34"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9"/>
                </p:tgtEl>
              </p:cMediaNode>
            </p:audio>
          </p:childTnLst>
        </p:cTn>
      </p:par>
    </p:tnLst>
    <p:bldLst>
      <p:bldP spid="2" grpId="0"/>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74">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Shape 82">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9D149B8-F6F9-4866-9A92-2432C6F027C5}"/>
              </a:ext>
            </a:extLst>
          </p:cNvPr>
          <p:cNvSpPr>
            <a:spLocks noGrp="1"/>
          </p:cNvSpPr>
          <p:nvPr>
            <p:ph type="title"/>
          </p:nvPr>
        </p:nvSpPr>
        <p:spPr>
          <a:xfrm>
            <a:off x="474243" y="681317"/>
            <a:ext cx="3236613" cy="3406187"/>
          </a:xfrm>
        </p:spPr>
        <p:txBody>
          <a:bodyPr vert="horz" lIns="0" tIns="0" rIns="0" bIns="0" rtlCol="0" anchor="b">
            <a:normAutofit/>
          </a:bodyPr>
          <a:lstStyle/>
          <a:p>
            <a:pPr algn="r"/>
            <a:r>
              <a:rPr lang="en-US" sz="2500" spc="750">
                <a:solidFill>
                  <a:schemeClr val="bg1"/>
                </a:solidFill>
              </a:rPr>
              <a:t>Peak prominence </a:t>
            </a:r>
          </a:p>
        </p:txBody>
      </p:sp>
      <p:sp>
        <p:nvSpPr>
          <p:cNvPr id="4" name="Slide Number Placeholder 3">
            <a:extLst>
              <a:ext uri="{FF2B5EF4-FFF2-40B4-BE49-F238E27FC236}">
                <a16:creationId xmlns:a16="http://schemas.microsoft.com/office/drawing/2014/main" id="{F660C1AC-022E-48CE-899B-CDE44DAB9777}"/>
              </a:ext>
            </a:extLst>
          </p:cNvPr>
          <p:cNvSpPr>
            <a:spLocks noGrp="1"/>
          </p:cNvSpPr>
          <p:nvPr>
            <p:ph type="sldNum" sz="quarter" idx="12"/>
          </p:nvPr>
        </p:nvSpPr>
        <p:spPr>
          <a:xfrm>
            <a:off x="11669678" y="6408742"/>
            <a:ext cx="438652" cy="448830"/>
          </a:xfrm>
        </p:spPr>
        <p:txBody>
          <a:bodyPr vert="horz" lIns="91440" tIns="45720" rIns="91440" bIns="45720" rtlCol="0" anchor="ctr">
            <a:normAutofit/>
          </a:bodyPr>
          <a:lstStyle/>
          <a:p>
            <a:pPr>
              <a:spcAft>
                <a:spcPts val="600"/>
              </a:spcAft>
            </a:pPr>
            <a:fld id="{B9EAB3BA-07EE-4B64-A177-47C30D775877}" type="slidenum">
              <a:rPr lang="en-US">
                <a:solidFill>
                  <a:schemeClr val="tx1"/>
                </a:solidFill>
              </a:rPr>
              <a:pPr>
                <a:spcAft>
                  <a:spcPts val="600"/>
                </a:spcAft>
              </a:pPr>
              <a:t>17</a:t>
            </a:fld>
            <a:endParaRPr lang="en-US">
              <a:solidFill>
                <a:schemeClr val="tx1"/>
              </a:solidFill>
            </a:endParaRPr>
          </a:p>
        </p:txBody>
      </p:sp>
      <p:pic>
        <p:nvPicPr>
          <p:cNvPr id="1026" name="Picture 2" descr="Find local maxima - MATLAB findpeaks">
            <a:extLst>
              <a:ext uri="{FF2B5EF4-FFF2-40B4-BE49-F238E27FC236}">
                <a16:creationId xmlns:a16="http://schemas.microsoft.com/office/drawing/2014/main" id="{BD97C2BC-2F56-4FBD-9A78-D6F7F3ED108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503619" y="727455"/>
            <a:ext cx="7214138" cy="5410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1245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0356E-8CD1-48A9-8DC6-4273B16D7C7E}"/>
              </a:ext>
            </a:extLst>
          </p:cNvPr>
          <p:cNvSpPr>
            <a:spLocks noGrp="1"/>
          </p:cNvSpPr>
          <p:nvPr>
            <p:ph type="ctrTitle"/>
          </p:nvPr>
        </p:nvSpPr>
        <p:spPr/>
        <p:txBody>
          <a:bodyPr/>
          <a:lstStyle/>
          <a:p>
            <a:r>
              <a:rPr lang="en-US" dirty="0"/>
              <a:t>Thank you for listening </a:t>
            </a:r>
          </a:p>
        </p:txBody>
      </p:sp>
      <p:pic>
        <p:nvPicPr>
          <p:cNvPr id="4" name="Audio 3">
            <a:hlinkClick r:id="" action="ppaction://media"/>
            <a:extLst>
              <a:ext uri="{FF2B5EF4-FFF2-40B4-BE49-F238E27FC236}">
                <a16:creationId xmlns:a16="http://schemas.microsoft.com/office/drawing/2014/main" id="{3DB54EF9-586B-45DB-A41A-BE82A3211880}"/>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124373029"/>
      </p:ext>
    </p:extLst>
  </p:cSld>
  <p:clrMapOvr>
    <a:masterClrMapping/>
  </p:clrMapOvr>
  <mc:AlternateContent xmlns:mc="http://schemas.openxmlformats.org/markup-compatibility/2006" xmlns:p14="http://schemas.microsoft.com/office/powerpoint/2010/main">
    <mc:Choice Requires="p14">
      <p:transition spd="slow" p14:dur="2000" advTm="7451"/>
    </mc:Choice>
    <mc:Fallback xmlns="">
      <p:transition spd="slow" advTm="74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4"/>
                </p:tgtEl>
              </p:cMediaNode>
            </p:audio>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A75560-1BE3-4755-9DB8-B561C08E7217}"/>
              </a:ext>
            </a:extLst>
          </p:cNvPr>
          <p:cNvSpPr>
            <a:spLocks noGrp="1"/>
          </p:cNvSpPr>
          <p:nvPr>
            <p:ph type="title"/>
          </p:nvPr>
        </p:nvSpPr>
        <p:spPr>
          <a:xfrm>
            <a:off x="1380236" y="286601"/>
            <a:ext cx="5929422" cy="1852976"/>
          </a:xfrm>
        </p:spPr>
        <p:txBody>
          <a:bodyPr>
            <a:normAutofit/>
          </a:bodyPr>
          <a:lstStyle/>
          <a:p>
            <a:r>
              <a:rPr lang="en-US" sz="4000" dirty="0"/>
              <a:t>design problem</a:t>
            </a:r>
          </a:p>
        </p:txBody>
      </p:sp>
      <p:sp>
        <p:nvSpPr>
          <p:cNvPr id="10" name="Content Placeholder 9">
            <a:extLst>
              <a:ext uri="{FF2B5EF4-FFF2-40B4-BE49-F238E27FC236}">
                <a16:creationId xmlns:a16="http://schemas.microsoft.com/office/drawing/2014/main" id="{B54991F5-B839-4AE5-8F27-BABB19308D4B}"/>
              </a:ext>
            </a:extLst>
          </p:cNvPr>
          <p:cNvSpPr>
            <a:spLocks noGrp="1"/>
          </p:cNvSpPr>
          <p:nvPr>
            <p:ph idx="1"/>
          </p:nvPr>
        </p:nvSpPr>
        <p:spPr>
          <a:xfrm>
            <a:off x="1380237" y="2621381"/>
            <a:ext cx="5929422" cy="3322219"/>
          </a:xfrm>
        </p:spPr>
        <p:txBody>
          <a:bodyPr>
            <a:normAutofit/>
          </a:bodyPr>
          <a:lstStyle/>
          <a:p>
            <a:pPr marL="0" indent="0">
              <a:buNone/>
            </a:pPr>
            <a:r>
              <a:rPr lang="en-US" sz="2400" b="1" dirty="0"/>
              <a:t>Projects A &amp; B: </a:t>
            </a:r>
          </a:p>
          <a:p>
            <a:pPr lvl="1"/>
            <a:r>
              <a:rPr lang="en-US" dirty="0"/>
              <a:t>Eight Data Sets of pre-captured and digitized ECG samples that require analysis for heartrate values and ECG attributes that will be displayed:</a:t>
            </a:r>
          </a:p>
          <a:p>
            <a:pPr lvl="2"/>
            <a:r>
              <a:rPr lang="en-US" dirty="0"/>
              <a:t>Plots</a:t>
            </a:r>
          </a:p>
          <a:p>
            <a:pPr lvl="2"/>
            <a:r>
              <a:rPr lang="en-US" dirty="0"/>
              <a:t>Command window</a:t>
            </a:r>
          </a:p>
        </p:txBody>
      </p:sp>
      <p:sp>
        <p:nvSpPr>
          <p:cNvPr id="27" name="Rectangle 26">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chemeClr val="accent5"/>
              </a:gs>
              <a:gs pos="100000">
                <a:schemeClr val="accent2">
                  <a:lumMod val="60000"/>
                  <a:lumOff val="40000"/>
                  <a:alpha val="59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chemeClr val="accent6">
                  <a:lumMod val="75000"/>
                  <a:alpha val="61000"/>
                </a:schemeClr>
              </a:gs>
              <a:gs pos="99000">
                <a:schemeClr val="accent6">
                  <a:alpha val="87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F19C0CCD-78AC-4076-BBC2-3F5571CF3C57}"/>
              </a:ext>
            </a:extLst>
          </p:cNvPr>
          <p:cNvSpPr>
            <a:spLocks noGrp="1"/>
          </p:cNvSpPr>
          <p:nvPr>
            <p:ph type="sldNum" sz="quarter" idx="12"/>
          </p:nvPr>
        </p:nvSpPr>
        <p:spPr>
          <a:xfrm>
            <a:off x="11669678" y="6408742"/>
            <a:ext cx="438652" cy="448830"/>
          </a:xfrm>
        </p:spPr>
        <p:txBody>
          <a:bodyPr>
            <a:normAutofit/>
          </a:bodyPr>
          <a:lstStyle/>
          <a:p>
            <a:pPr>
              <a:spcAft>
                <a:spcPts val="600"/>
              </a:spcAft>
            </a:pPr>
            <a:fld id="{B9EAB3BA-07EE-4B64-A177-47C30D775877}" type="slidenum">
              <a:rPr lang="en-US" smtClean="0"/>
              <a:pPr>
                <a:spcAft>
                  <a:spcPts val="600"/>
                </a:spcAft>
              </a:pPr>
              <a:t>2</a:t>
            </a:fld>
            <a:endParaRPr lang="en-US"/>
          </a:p>
        </p:txBody>
      </p:sp>
      <p:pic>
        <p:nvPicPr>
          <p:cNvPr id="12" name="Picture 11" descr="Question mark on green pastel background">
            <a:extLst>
              <a:ext uri="{FF2B5EF4-FFF2-40B4-BE49-F238E27FC236}">
                <a16:creationId xmlns:a16="http://schemas.microsoft.com/office/drawing/2014/main" id="{82BE1FF2-266B-4CA1-B551-E1015C7F4DBE}"/>
              </a:ext>
            </a:extLst>
          </p:cNvPr>
          <p:cNvPicPr>
            <a:picLocks noChangeAspect="1"/>
          </p:cNvPicPr>
          <p:nvPr/>
        </p:nvPicPr>
        <p:blipFill rotWithShape="1">
          <a:blip r:embed="rId6">
            <a:extLst>
              <a:ext uri="{28A0092B-C50C-407E-A947-70E740481C1C}">
                <a14:useLocalDpi xmlns:a14="http://schemas.microsoft.com/office/drawing/2010/main" val="0"/>
              </a:ext>
            </a:extLst>
          </a:blip>
          <a:srcRect l="46089" r="6275" b="-2"/>
          <a:stretch/>
        </p:blipFill>
        <p:spPr>
          <a:xfrm>
            <a:off x="8115300" y="-12515"/>
            <a:ext cx="4076700" cy="6418631"/>
          </a:xfrm>
          <a:prstGeom prst="rect">
            <a:avLst/>
          </a:prstGeom>
        </p:spPr>
      </p:pic>
      <p:pic>
        <p:nvPicPr>
          <p:cNvPr id="13" name="Audio 12">
            <a:hlinkClick r:id="" action="ppaction://media"/>
            <a:extLst>
              <a:ext uri="{FF2B5EF4-FFF2-40B4-BE49-F238E27FC236}">
                <a16:creationId xmlns:a16="http://schemas.microsoft.com/office/drawing/2014/main" id="{A5944629-6057-462E-A3A5-283C0CAB1FD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764629514"/>
      </p:ext>
    </p:extLst>
  </p:cSld>
  <p:clrMapOvr>
    <a:masterClrMapping/>
  </p:clrMapOvr>
  <mc:AlternateContent xmlns:mc="http://schemas.openxmlformats.org/markup-compatibility/2006" xmlns:p14="http://schemas.microsoft.com/office/powerpoint/2010/main">
    <mc:Choice Requires="p14">
      <p:transition spd="slow" p14:dur="2000" advTm="20375"/>
    </mc:Choice>
    <mc:Fallback xmlns="">
      <p:transition spd="slow" advTm="203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0">
                                            <p:txEl>
                                              <p:pRg st="0" end="0"/>
                                            </p:txEl>
                                          </p:spTgt>
                                        </p:tgtEl>
                                        <p:attrNameLst>
                                          <p:attrName>style.visibility</p:attrName>
                                        </p:attrNameLst>
                                      </p:cBhvr>
                                      <p:to>
                                        <p:strVal val="visible"/>
                                      </p:to>
                                    </p:set>
                                    <p:animEffect transition="in" filter="wipe(left)">
                                      <p:cBhvr>
                                        <p:cTn id="18" dur="500"/>
                                        <p:tgtEl>
                                          <p:spTgt spid="10">
                                            <p:txEl>
                                              <p:pRg st="0" end="0"/>
                                            </p:txEl>
                                          </p:spTgt>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10">
                                            <p:txEl>
                                              <p:pRg st="1" end="1"/>
                                            </p:txEl>
                                          </p:spTgt>
                                        </p:tgtEl>
                                        <p:attrNameLst>
                                          <p:attrName>style.visibility</p:attrName>
                                        </p:attrNameLst>
                                      </p:cBhvr>
                                      <p:to>
                                        <p:strVal val="visible"/>
                                      </p:to>
                                    </p:set>
                                    <p:animEffect transition="in" filter="wipe(left)">
                                      <p:cBhvr>
                                        <p:cTn id="22" dur="500"/>
                                        <p:tgtEl>
                                          <p:spTgt spid="10">
                                            <p:txEl>
                                              <p:pRg st="1" end="1"/>
                                            </p:txEl>
                                          </p:spTgt>
                                        </p:tgtEl>
                                      </p:cBhvr>
                                    </p:animEffect>
                                  </p:childTnLst>
                                </p:cTn>
                              </p:par>
                            </p:childTnLst>
                          </p:cTn>
                        </p:par>
                        <p:par>
                          <p:cTn id="23" fill="hold">
                            <p:stCondLst>
                              <p:cond delay="1000"/>
                            </p:stCondLst>
                            <p:childTnLst>
                              <p:par>
                                <p:cTn id="24" presetID="22" presetClass="entr" presetSubtype="8" fill="hold" nodeType="afterEffect">
                                  <p:stCondLst>
                                    <p:cond delay="0"/>
                                  </p:stCondLst>
                                  <p:childTnLst>
                                    <p:set>
                                      <p:cBhvr>
                                        <p:cTn id="25" dur="1" fill="hold">
                                          <p:stCondLst>
                                            <p:cond delay="0"/>
                                          </p:stCondLst>
                                        </p:cTn>
                                        <p:tgtEl>
                                          <p:spTgt spid="10">
                                            <p:txEl>
                                              <p:pRg st="2" end="2"/>
                                            </p:txEl>
                                          </p:spTgt>
                                        </p:tgtEl>
                                        <p:attrNameLst>
                                          <p:attrName>style.visibility</p:attrName>
                                        </p:attrNameLst>
                                      </p:cBhvr>
                                      <p:to>
                                        <p:strVal val="visible"/>
                                      </p:to>
                                    </p:set>
                                    <p:animEffect transition="in" filter="wipe(left)">
                                      <p:cBhvr>
                                        <p:cTn id="26" dur="500"/>
                                        <p:tgtEl>
                                          <p:spTgt spid="10">
                                            <p:txEl>
                                              <p:pRg st="2" end="2"/>
                                            </p:txEl>
                                          </p:spTgt>
                                        </p:tgtEl>
                                      </p:cBhvr>
                                    </p:animEffect>
                                  </p:childTnLst>
                                </p:cTn>
                              </p:par>
                            </p:childTnLst>
                          </p:cTn>
                        </p:par>
                        <p:par>
                          <p:cTn id="27" fill="hold">
                            <p:stCondLst>
                              <p:cond delay="1500"/>
                            </p:stCondLst>
                            <p:childTnLst>
                              <p:par>
                                <p:cTn id="28" presetID="22" presetClass="entr" presetSubtype="8" fill="hold" nodeType="afterEffect">
                                  <p:stCondLst>
                                    <p:cond delay="0"/>
                                  </p:stCondLst>
                                  <p:childTnLst>
                                    <p:set>
                                      <p:cBhvr>
                                        <p:cTn id="29" dur="1" fill="hold">
                                          <p:stCondLst>
                                            <p:cond delay="0"/>
                                          </p:stCondLst>
                                        </p:cTn>
                                        <p:tgtEl>
                                          <p:spTgt spid="10">
                                            <p:txEl>
                                              <p:pRg st="3" end="3"/>
                                            </p:txEl>
                                          </p:spTgt>
                                        </p:tgtEl>
                                        <p:attrNameLst>
                                          <p:attrName>style.visibility</p:attrName>
                                        </p:attrNameLst>
                                      </p:cBhvr>
                                      <p:to>
                                        <p:strVal val="visible"/>
                                      </p:to>
                                    </p:set>
                                    <p:animEffect transition="in" filter="wipe(left)">
                                      <p:cBhvr>
                                        <p:cTn id="30"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13"/>
                </p:tgtEl>
              </p:cMediaNode>
            </p:audio>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40BF4A1-714C-419E-A19F-578DE93BE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F91A9BD-D57F-4941-931F-40597AB3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54DB264-9467-4730-B9E9-C9A97DD66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90128" y="3609527"/>
            <a:ext cx="2458347"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BB097F88-2120-47B4-B891-5B28F66BB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7" y="1757079"/>
            <a:ext cx="3900088" cy="4178958"/>
          </a:xfrm>
          <a:custGeom>
            <a:avLst/>
            <a:gdLst>
              <a:gd name="connsiteX0" fmla="*/ 2431956 w 3900088"/>
              <a:gd name="connsiteY0" fmla="*/ 93939 h 4178958"/>
              <a:gd name="connsiteX1" fmla="*/ 3900088 w 3900088"/>
              <a:gd name="connsiteY1" fmla="*/ 2089479 h 4178958"/>
              <a:gd name="connsiteX2" fmla="*/ 1810609 w 3900088"/>
              <a:gd name="connsiteY2" fmla="*/ 4178958 h 4178958"/>
              <a:gd name="connsiteX3" fmla="*/ 77980 w 3900088"/>
              <a:gd name="connsiteY3" fmla="*/ 3257727 h 4178958"/>
              <a:gd name="connsiteX4" fmla="*/ 0 w 3900088"/>
              <a:gd name="connsiteY4" fmla="*/ 3129367 h 4178958"/>
              <a:gd name="connsiteX5" fmla="*/ 831517 w 3900088"/>
              <a:gd name="connsiteY5" fmla="*/ 244059 h 4178958"/>
              <a:gd name="connsiteX6" fmla="*/ 997290 w 3900088"/>
              <a:gd name="connsiteY6" fmla="*/ 164202 h 4178958"/>
              <a:gd name="connsiteX7" fmla="*/ 1810609 w 3900088"/>
              <a:gd name="connsiteY7" fmla="*/ 0 h 4178958"/>
              <a:gd name="connsiteX8" fmla="*/ 2431956 w 3900088"/>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8" h="4178958">
                <a:moveTo>
                  <a:pt x="2431956" y="93939"/>
                </a:moveTo>
                <a:cubicBezTo>
                  <a:pt x="3282517" y="358491"/>
                  <a:pt x="3900088" y="1151865"/>
                  <a:pt x="3900088" y="2089479"/>
                </a:cubicBezTo>
                <a:cubicBezTo>
                  <a:pt x="3900088" y="3243466"/>
                  <a:pt x="2964596" y="4178958"/>
                  <a:pt x="1810609" y="4178958"/>
                </a:cubicBezTo>
                <a:cubicBezTo>
                  <a:pt x="1089367" y="4178958"/>
                  <a:pt x="453475" y="3813531"/>
                  <a:pt x="77980" y="3257727"/>
                </a:cubicBezTo>
                <a:lnTo>
                  <a:pt x="0" y="3129367"/>
                </a:lnTo>
                <a:lnTo>
                  <a:pt x="831517" y="244059"/>
                </a:lnTo>
                <a:lnTo>
                  <a:pt x="997290" y="164202"/>
                </a:lnTo>
                <a:cubicBezTo>
                  <a:pt x="1247271" y="58468"/>
                  <a:pt x="1522112" y="0"/>
                  <a:pt x="1810609" y="0"/>
                </a:cubicBezTo>
                <a:cubicBezTo>
                  <a:pt x="2026982" y="0"/>
                  <a:pt x="2235673" y="32888"/>
                  <a:pt x="2431956" y="93939"/>
                </a:cubicBezTo>
                <a:close/>
              </a:path>
            </a:pathLst>
          </a:custGeom>
          <a:gradFill>
            <a:gsLst>
              <a:gs pos="36000">
                <a:schemeClr val="accent6">
                  <a:lumMod val="60000"/>
                  <a:lumOff val="40000"/>
                  <a:alpha val="6000"/>
                </a:schemeClr>
              </a:gs>
              <a:gs pos="100000">
                <a:schemeClr val="accent6">
                  <a:alpha val="2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Rectangle 28">
            <a:extLst>
              <a:ext uri="{FF2B5EF4-FFF2-40B4-BE49-F238E27FC236}">
                <a16:creationId xmlns:a16="http://schemas.microsoft.com/office/drawing/2014/main" id="{BF9338F5-05AB-4DC5-BD1C-1A9F26C38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0099" y="411154"/>
            <a:ext cx="4395601"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E7C026-1B4B-4B46-AB23-9A5B7BD64A0E}"/>
              </a:ext>
            </a:extLst>
          </p:cNvPr>
          <p:cNvSpPr>
            <a:spLocks noGrp="1"/>
          </p:cNvSpPr>
          <p:nvPr>
            <p:ph type="title"/>
          </p:nvPr>
        </p:nvSpPr>
        <p:spPr>
          <a:xfrm>
            <a:off x="457200" y="868280"/>
            <a:ext cx="3390645" cy="3363597"/>
          </a:xfrm>
        </p:spPr>
        <p:txBody>
          <a:bodyPr vert="horz" lIns="0" tIns="0" rIns="0" bIns="0" rtlCol="0" anchor="b">
            <a:normAutofit/>
          </a:bodyPr>
          <a:lstStyle/>
          <a:p>
            <a:pPr algn="r"/>
            <a:r>
              <a:rPr lang="en-US" sz="3200" dirty="0">
                <a:solidFill>
                  <a:schemeClr val="bg1"/>
                </a:solidFill>
              </a:rPr>
              <a:t>Project goal</a:t>
            </a:r>
          </a:p>
        </p:txBody>
      </p:sp>
      <p:sp>
        <p:nvSpPr>
          <p:cNvPr id="4" name="Slide Number Placeholder 3">
            <a:extLst>
              <a:ext uri="{FF2B5EF4-FFF2-40B4-BE49-F238E27FC236}">
                <a16:creationId xmlns:a16="http://schemas.microsoft.com/office/drawing/2014/main" id="{89EB9510-1DA7-4DD0-AA9C-1AC15EE3947F}"/>
              </a:ext>
            </a:extLst>
          </p:cNvPr>
          <p:cNvSpPr>
            <a:spLocks noGrp="1"/>
          </p:cNvSpPr>
          <p:nvPr>
            <p:ph type="sldNum" sz="quarter" idx="12"/>
          </p:nvPr>
        </p:nvSpPr>
        <p:spPr>
          <a:xfrm>
            <a:off x="11669678" y="6408742"/>
            <a:ext cx="438652" cy="448830"/>
          </a:xfrm>
        </p:spPr>
        <p:txBody>
          <a:bodyPr vert="horz" lIns="91440" tIns="45720" rIns="91440" bIns="45720" rtlCol="0" anchor="ctr">
            <a:normAutofit/>
          </a:bodyPr>
          <a:lstStyle/>
          <a:p>
            <a:pPr>
              <a:spcAft>
                <a:spcPts val="600"/>
              </a:spcAft>
            </a:pPr>
            <a:fld id="{B9EAB3BA-07EE-4B64-A177-47C30D775877}" type="slidenum">
              <a:rPr lang="en-US">
                <a:solidFill>
                  <a:schemeClr val="tx1"/>
                </a:solidFill>
              </a:rPr>
              <a:pPr>
                <a:spcAft>
                  <a:spcPts val="600"/>
                </a:spcAft>
              </a:pPr>
              <a:t>3</a:t>
            </a:fld>
            <a:endParaRPr lang="en-US">
              <a:solidFill>
                <a:schemeClr val="tx1"/>
              </a:solidFill>
            </a:endParaRPr>
          </a:p>
        </p:txBody>
      </p:sp>
      <p:graphicFrame>
        <p:nvGraphicFramePr>
          <p:cNvPr id="17" name="TextBox 11">
            <a:extLst>
              <a:ext uri="{FF2B5EF4-FFF2-40B4-BE49-F238E27FC236}">
                <a16:creationId xmlns:a16="http://schemas.microsoft.com/office/drawing/2014/main" id="{4DB2E897-DA9A-498C-A434-318105D5587B}"/>
              </a:ext>
            </a:extLst>
          </p:cNvPr>
          <p:cNvGraphicFramePr/>
          <p:nvPr>
            <p:extLst>
              <p:ext uri="{D42A27DB-BD31-4B8C-83A1-F6EECF244321}">
                <p14:modId xmlns:p14="http://schemas.microsoft.com/office/powerpoint/2010/main" val="1150531774"/>
              </p:ext>
            </p:extLst>
          </p:nvPr>
        </p:nvGraphicFramePr>
        <p:xfrm>
          <a:off x="4494654" y="457200"/>
          <a:ext cx="7240146" cy="59436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9" name="Audio 8">
            <a:hlinkClick r:id="" action="ppaction://media"/>
            <a:extLst>
              <a:ext uri="{FF2B5EF4-FFF2-40B4-BE49-F238E27FC236}">
                <a16:creationId xmlns:a16="http://schemas.microsoft.com/office/drawing/2014/main" id="{AF8236D4-DA53-43B9-9D33-912D5F67F1D0}"/>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752951984"/>
      </p:ext>
    </p:extLst>
  </p:cSld>
  <p:clrMapOvr>
    <a:masterClrMapping/>
  </p:clrMapOvr>
  <mc:AlternateContent xmlns:mc="http://schemas.openxmlformats.org/markup-compatibility/2006" xmlns:p14="http://schemas.microsoft.com/office/powerpoint/2010/main">
    <mc:Choice Requires="p14">
      <p:transition spd="slow" p14:dur="2000" advTm="11085"/>
    </mc:Choice>
    <mc:Fallback xmlns="">
      <p:transition spd="slow" advTm="110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7">
                                            <p:graphicEl>
                                              <a:dgm id="{2224B80D-219C-4DEB-B12E-7CEEB6D2A355}"/>
                                            </p:graphicEl>
                                          </p:spTgt>
                                        </p:tgtEl>
                                        <p:attrNameLst>
                                          <p:attrName>style.visibility</p:attrName>
                                        </p:attrNameLst>
                                      </p:cBhvr>
                                      <p:to>
                                        <p:strVal val="visible"/>
                                      </p:to>
                                    </p:set>
                                    <p:anim calcmode="lin" valueType="num">
                                      <p:cBhvr additive="base">
                                        <p:cTn id="18" dur="500" fill="hold"/>
                                        <p:tgtEl>
                                          <p:spTgt spid="17">
                                            <p:graphicEl>
                                              <a:dgm id="{2224B80D-219C-4DEB-B12E-7CEEB6D2A355}"/>
                                            </p:graphicEl>
                                          </p:spTgt>
                                        </p:tgtEl>
                                        <p:attrNameLst>
                                          <p:attrName>ppt_x</p:attrName>
                                        </p:attrNameLst>
                                      </p:cBhvr>
                                      <p:tavLst>
                                        <p:tav tm="0">
                                          <p:val>
                                            <p:strVal val="#ppt_x"/>
                                          </p:val>
                                        </p:tav>
                                        <p:tav tm="100000">
                                          <p:val>
                                            <p:strVal val="#ppt_x"/>
                                          </p:val>
                                        </p:tav>
                                      </p:tavLst>
                                    </p:anim>
                                    <p:anim calcmode="lin" valueType="num">
                                      <p:cBhvr additive="base">
                                        <p:cTn id="19" dur="500" fill="hold"/>
                                        <p:tgtEl>
                                          <p:spTgt spid="17">
                                            <p:graphicEl>
                                              <a:dgm id="{2224B80D-219C-4DEB-B12E-7CEEB6D2A355}"/>
                                            </p:graphicEl>
                                          </p:spTgt>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2" presetClass="entr" presetSubtype="4" fill="hold" grpId="0" nodeType="afterEffect">
                                  <p:stCondLst>
                                    <p:cond delay="0"/>
                                  </p:stCondLst>
                                  <p:childTnLst>
                                    <p:set>
                                      <p:cBhvr>
                                        <p:cTn id="22" dur="1" fill="hold">
                                          <p:stCondLst>
                                            <p:cond delay="0"/>
                                          </p:stCondLst>
                                        </p:cTn>
                                        <p:tgtEl>
                                          <p:spTgt spid="17">
                                            <p:graphicEl>
                                              <a:dgm id="{0A6CA8DB-50DE-4767-933D-D40D0BB182D0}"/>
                                            </p:graphicEl>
                                          </p:spTgt>
                                        </p:tgtEl>
                                        <p:attrNameLst>
                                          <p:attrName>style.visibility</p:attrName>
                                        </p:attrNameLst>
                                      </p:cBhvr>
                                      <p:to>
                                        <p:strVal val="visible"/>
                                      </p:to>
                                    </p:set>
                                    <p:anim calcmode="lin" valueType="num">
                                      <p:cBhvr additive="base">
                                        <p:cTn id="23" dur="500" fill="hold"/>
                                        <p:tgtEl>
                                          <p:spTgt spid="17">
                                            <p:graphicEl>
                                              <a:dgm id="{0A6CA8DB-50DE-4767-933D-D40D0BB182D0}"/>
                                            </p:graphicEl>
                                          </p:spTgt>
                                        </p:tgtEl>
                                        <p:attrNameLst>
                                          <p:attrName>ppt_x</p:attrName>
                                        </p:attrNameLst>
                                      </p:cBhvr>
                                      <p:tavLst>
                                        <p:tav tm="0">
                                          <p:val>
                                            <p:strVal val="#ppt_x"/>
                                          </p:val>
                                        </p:tav>
                                        <p:tav tm="100000">
                                          <p:val>
                                            <p:strVal val="#ppt_x"/>
                                          </p:val>
                                        </p:tav>
                                      </p:tavLst>
                                    </p:anim>
                                    <p:anim calcmode="lin" valueType="num">
                                      <p:cBhvr additive="base">
                                        <p:cTn id="24" dur="500" fill="hold"/>
                                        <p:tgtEl>
                                          <p:spTgt spid="17">
                                            <p:graphicEl>
                                              <a:dgm id="{0A6CA8DB-50DE-4767-933D-D40D0BB182D0}"/>
                                            </p:graphic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7">
                                            <p:graphicEl>
                                              <a:dgm id="{B92DBAFC-E8DE-414B-A856-46B3E7A7A680}"/>
                                            </p:graphicEl>
                                          </p:spTgt>
                                        </p:tgtEl>
                                        <p:attrNameLst>
                                          <p:attrName>style.visibility</p:attrName>
                                        </p:attrNameLst>
                                      </p:cBhvr>
                                      <p:to>
                                        <p:strVal val="visible"/>
                                      </p:to>
                                    </p:set>
                                    <p:anim calcmode="lin" valueType="num">
                                      <p:cBhvr additive="base">
                                        <p:cTn id="29" dur="500" fill="hold"/>
                                        <p:tgtEl>
                                          <p:spTgt spid="17">
                                            <p:graphicEl>
                                              <a:dgm id="{B92DBAFC-E8DE-414B-A856-46B3E7A7A680}"/>
                                            </p:graphicEl>
                                          </p:spTgt>
                                        </p:tgtEl>
                                        <p:attrNameLst>
                                          <p:attrName>ppt_x</p:attrName>
                                        </p:attrNameLst>
                                      </p:cBhvr>
                                      <p:tavLst>
                                        <p:tav tm="0">
                                          <p:val>
                                            <p:strVal val="#ppt_x"/>
                                          </p:val>
                                        </p:tav>
                                        <p:tav tm="100000">
                                          <p:val>
                                            <p:strVal val="#ppt_x"/>
                                          </p:val>
                                        </p:tav>
                                      </p:tavLst>
                                    </p:anim>
                                    <p:anim calcmode="lin" valueType="num">
                                      <p:cBhvr additive="base">
                                        <p:cTn id="30" dur="500" fill="hold"/>
                                        <p:tgtEl>
                                          <p:spTgt spid="17">
                                            <p:graphicEl>
                                              <a:dgm id="{B92DBAFC-E8DE-414B-A856-46B3E7A7A680}"/>
                                            </p:graphicEl>
                                          </p:spTgt>
                                        </p:tgtEl>
                                        <p:attrNameLst>
                                          <p:attrName>ppt_y</p:attrName>
                                        </p:attrNameLst>
                                      </p:cBhvr>
                                      <p:tavLst>
                                        <p:tav tm="0">
                                          <p:val>
                                            <p:strVal val="1+#ppt_h/2"/>
                                          </p:val>
                                        </p:tav>
                                        <p:tav tm="100000">
                                          <p:val>
                                            <p:strVal val="#ppt_y"/>
                                          </p:val>
                                        </p:tav>
                                      </p:tavLst>
                                    </p:anim>
                                  </p:childTnLst>
                                </p:cTn>
                              </p:par>
                            </p:childTnLst>
                          </p:cTn>
                        </p:par>
                        <p:par>
                          <p:cTn id="31" fill="hold">
                            <p:stCondLst>
                              <p:cond delay="500"/>
                            </p:stCondLst>
                            <p:childTnLst>
                              <p:par>
                                <p:cTn id="32" presetID="2" presetClass="entr" presetSubtype="4" fill="hold" grpId="0" nodeType="afterEffect">
                                  <p:stCondLst>
                                    <p:cond delay="0"/>
                                  </p:stCondLst>
                                  <p:childTnLst>
                                    <p:set>
                                      <p:cBhvr>
                                        <p:cTn id="33" dur="1" fill="hold">
                                          <p:stCondLst>
                                            <p:cond delay="0"/>
                                          </p:stCondLst>
                                        </p:cTn>
                                        <p:tgtEl>
                                          <p:spTgt spid="17">
                                            <p:graphicEl>
                                              <a:dgm id="{9C54B507-4224-4D2D-A9CB-25472ED1CEAC}"/>
                                            </p:graphicEl>
                                          </p:spTgt>
                                        </p:tgtEl>
                                        <p:attrNameLst>
                                          <p:attrName>style.visibility</p:attrName>
                                        </p:attrNameLst>
                                      </p:cBhvr>
                                      <p:to>
                                        <p:strVal val="visible"/>
                                      </p:to>
                                    </p:set>
                                    <p:anim calcmode="lin" valueType="num">
                                      <p:cBhvr additive="base">
                                        <p:cTn id="34" dur="500" fill="hold"/>
                                        <p:tgtEl>
                                          <p:spTgt spid="17">
                                            <p:graphicEl>
                                              <a:dgm id="{9C54B507-4224-4D2D-A9CB-25472ED1CEAC}"/>
                                            </p:graphicEl>
                                          </p:spTgt>
                                        </p:tgtEl>
                                        <p:attrNameLst>
                                          <p:attrName>ppt_x</p:attrName>
                                        </p:attrNameLst>
                                      </p:cBhvr>
                                      <p:tavLst>
                                        <p:tav tm="0">
                                          <p:val>
                                            <p:strVal val="#ppt_x"/>
                                          </p:val>
                                        </p:tav>
                                        <p:tav tm="100000">
                                          <p:val>
                                            <p:strVal val="#ppt_x"/>
                                          </p:val>
                                        </p:tav>
                                      </p:tavLst>
                                    </p:anim>
                                    <p:anim calcmode="lin" valueType="num">
                                      <p:cBhvr additive="base">
                                        <p:cTn id="35" dur="500" fill="hold"/>
                                        <p:tgtEl>
                                          <p:spTgt spid="17">
                                            <p:graphicEl>
                                              <a:dgm id="{9C54B507-4224-4D2D-A9CB-25472ED1CEAC}"/>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6" fill="hold" display="0">
                  <p:stCondLst>
                    <p:cond delay="indefinite"/>
                  </p:stCondLst>
                  <p:endCondLst>
                    <p:cond evt="onStopAudio" delay="0">
                      <p:tgtEl>
                        <p:sldTgt/>
                      </p:tgtEl>
                    </p:cond>
                  </p:endCondLst>
                </p:cTn>
                <p:tgtEl>
                  <p:spTgt spid="9"/>
                </p:tgtEl>
              </p:cMediaNode>
            </p:audio>
          </p:childTnLst>
        </p:cTn>
      </p:par>
    </p:tnLst>
    <p:bldLst>
      <p:bldP spid="2" grpId="0"/>
      <p:bldGraphic spid="17" grpId="0" uiExpand="1">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32">
            <a:extLst>
              <a:ext uri="{FF2B5EF4-FFF2-40B4-BE49-F238E27FC236}">
                <a16:creationId xmlns:a16="http://schemas.microsoft.com/office/drawing/2014/main" id="{1CC4AFFA-9868-4B7D-9F63-93C34D362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451CED-81E4-491D-BDC5-DCFB2C4B0B02}"/>
              </a:ext>
            </a:extLst>
          </p:cNvPr>
          <p:cNvSpPr>
            <a:spLocks noGrp="1"/>
          </p:cNvSpPr>
          <p:nvPr>
            <p:ph type="title"/>
          </p:nvPr>
        </p:nvSpPr>
        <p:spPr>
          <a:xfrm>
            <a:off x="1371601" y="457200"/>
            <a:ext cx="9549442" cy="1010093"/>
          </a:xfrm>
        </p:spPr>
        <p:txBody>
          <a:bodyPr anchor="b">
            <a:normAutofit/>
          </a:bodyPr>
          <a:lstStyle/>
          <a:p>
            <a:pPr>
              <a:lnSpc>
                <a:spcPct val="90000"/>
              </a:lnSpc>
            </a:pPr>
            <a:r>
              <a:rPr lang="en-US" dirty="0"/>
              <a:t>Project background research</a:t>
            </a:r>
          </a:p>
        </p:txBody>
      </p:sp>
      <p:sp>
        <p:nvSpPr>
          <p:cNvPr id="32" name="Rectangle 34">
            <a:extLst>
              <a:ext uri="{FF2B5EF4-FFF2-40B4-BE49-F238E27FC236}">
                <a16:creationId xmlns:a16="http://schemas.microsoft.com/office/drawing/2014/main" id="{024CCFE6-8D32-4963-9B5D-E742044292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6">
            <a:extLst>
              <a:ext uri="{FF2B5EF4-FFF2-40B4-BE49-F238E27FC236}">
                <a16:creationId xmlns:a16="http://schemas.microsoft.com/office/drawing/2014/main" id="{43414B78-940D-4BE3-A24D-B003E1C9C0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FA0D500C-609B-4D9F-B0CB-51CDAC680C67}"/>
              </a:ext>
            </a:extLst>
          </p:cNvPr>
          <p:cNvSpPr>
            <a:spLocks noGrp="1"/>
          </p:cNvSpPr>
          <p:nvPr>
            <p:ph type="sldNum" sz="quarter" idx="12"/>
          </p:nvPr>
        </p:nvSpPr>
        <p:spPr>
          <a:xfrm>
            <a:off x="11669678" y="6408742"/>
            <a:ext cx="438652" cy="448830"/>
          </a:xfrm>
        </p:spPr>
        <p:txBody>
          <a:bodyPr>
            <a:normAutofit/>
          </a:bodyPr>
          <a:lstStyle/>
          <a:p>
            <a:pPr>
              <a:spcAft>
                <a:spcPts val="600"/>
              </a:spcAft>
            </a:pPr>
            <a:fld id="{B9EAB3BA-07EE-4B64-A177-47C30D775877}" type="slidenum">
              <a:rPr lang="en-US"/>
              <a:pPr>
                <a:spcAft>
                  <a:spcPts val="600"/>
                </a:spcAft>
              </a:pPr>
              <a:t>4</a:t>
            </a:fld>
            <a:endParaRPr lang="en-US"/>
          </a:p>
        </p:txBody>
      </p:sp>
      <p:graphicFrame>
        <p:nvGraphicFramePr>
          <p:cNvPr id="6" name="Content Placeholder 2">
            <a:extLst>
              <a:ext uri="{FF2B5EF4-FFF2-40B4-BE49-F238E27FC236}">
                <a16:creationId xmlns:a16="http://schemas.microsoft.com/office/drawing/2014/main" id="{DEAFBC3E-F886-4350-8323-7C5F275AA363}"/>
              </a:ext>
            </a:extLst>
          </p:cNvPr>
          <p:cNvGraphicFramePr>
            <a:graphicFrameLocks noGrp="1"/>
          </p:cNvGraphicFramePr>
          <p:nvPr>
            <p:ph idx="1"/>
            <p:extLst>
              <p:ext uri="{D42A27DB-BD31-4B8C-83A1-F6EECF244321}">
                <p14:modId xmlns:p14="http://schemas.microsoft.com/office/powerpoint/2010/main" val="3847228253"/>
              </p:ext>
            </p:extLst>
          </p:nvPr>
        </p:nvGraphicFramePr>
        <p:xfrm>
          <a:off x="898451" y="1834632"/>
          <a:ext cx="10334847" cy="411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9" name="Rectangle 8">
            <a:extLst>
              <a:ext uri="{FF2B5EF4-FFF2-40B4-BE49-F238E27FC236}">
                <a16:creationId xmlns:a16="http://schemas.microsoft.com/office/drawing/2014/main" id="{B3538CEB-B339-450E-A3BE-213F98757F74}"/>
              </a:ext>
            </a:extLst>
          </p:cNvPr>
          <p:cNvSpPr/>
          <p:nvPr/>
        </p:nvSpPr>
        <p:spPr>
          <a:xfrm>
            <a:off x="5657850" y="1924493"/>
            <a:ext cx="5848350" cy="4024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98BEE1-6E8D-4037-88F2-F2C5CF6F49A4}"/>
              </a:ext>
            </a:extLst>
          </p:cNvPr>
          <p:cNvSpPr/>
          <p:nvPr/>
        </p:nvSpPr>
        <p:spPr>
          <a:xfrm>
            <a:off x="746051" y="4133850"/>
            <a:ext cx="5848350" cy="19679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EC19BCD3-1D68-437F-9611-845974D244F2}"/>
                  </a:ext>
                </a:extLst>
              </p:cNvPr>
              <p:cNvGraphicFramePr>
                <a:graphicFrameLocks noChangeAspect="1"/>
              </p:cNvGraphicFramePr>
              <p:nvPr>
                <p:extLst>
                  <p:ext uri="{D42A27DB-BD31-4B8C-83A1-F6EECF244321}">
                    <p14:modId xmlns:p14="http://schemas.microsoft.com/office/powerpoint/2010/main" val="2899188900"/>
                  </p:ext>
                </p:extLst>
              </p:nvPr>
            </p:nvGraphicFramePr>
            <p:xfrm>
              <a:off x="5598347" y="2155734"/>
              <a:ext cx="5942068" cy="3342413"/>
            </p:xfrm>
            <a:graphic>
              <a:graphicData uri="http://schemas.microsoft.com/office/powerpoint/2016/slidezoom">
                <pslz:sldZm>
                  <pslz:sldZmObj sldId="268" cId="2410622799">
                    <pslz:zmPr id="{BD55E871-E586-472D-84CE-FC0A458B2149}" returnToParent="0" transitionDur="1000">
                      <p166:blipFill xmlns:p166="http://schemas.microsoft.com/office/powerpoint/2016/6/main">
                        <a:blip r:embed="rId11"/>
                        <a:stretch>
                          <a:fillRect/>
                        </a:stretch>
                      </p166:blipFill>
                      <p166:spPr xmlns:p166="http://schemas.microsoft.com/office/powerpoint/2016/6/main">
                        <a:xfrm>
                          <a:off x="0" y="0"/>
                          <a:ext cx="5942068" cy="3342413"/>
                        </a:xfrm>
                        <a:prstGeom prst="rect">
                          <a:avLst/>
                        </a:prstGeom>
                        <a:ln w="3175">
                          <a:solidFill>
                            <a:prstClr val="ltGray"/>
                          </a:solidFill>
                        </a:ln>
                      </p166:spPr>
                    </pslz:zmPr>
                  </pslz:sldZmObj>
                </pslz:sldZm>
              </a:graphicData>
            </a:graphic>
          </p:graphicFrame>
        </mc:Choice>
        <mc:Fallback xmlns="">
          <p:pic>
            <p:nvPicPr>
              <p:cNvPr id="17" name="Slide Zoom 16">
                <a:extLst>
                  <a:ext uri="{FF2B5EF4-FFF2-40B4-BE49-F238E27FC236}">
                    <a16:creationId xmlns:a16="http://schemas.microsoft.com/office/drawing/2014/main" id="{EC19BCD3-1D68-437F-9611-845974D244F2}"/>
                  </a:ext>
                </a:extLst>
              </p:cNvPr>
              <p:cNvPicPr>
                <a:picLocks noGrp="1" noRot="1" noChangeAspect="1" noMove="1" noResize="1" noEditPoints="1" noAdjustHandles="1" noChangeArrowheads="1" noChangeShapeType="1"/>
              </p:cNvPicPr>
              <p:nvPr/>
            </p:nvPicPr>
            <p:blipFill>
              <a:blip r:embed="rId12"/>
              <a:stretch>
                <a:fillRect/>
              </a:stretch>
            </p:blipFill>
            <p:spPr>
              <a:xfrm>
                <a:off x="5598347" y="2155734"/>
                <a:ext cx="5942068" cy="3342413"/>
              </a:xfrm>
              <a:prstGeom prst="rect">
                <a:avLst/>
              </a:prstGeom>
              <a:ln w="3175">
                <a:solidFill>
                  <a:prstClr val="ltGray"/>
                </a:solidFill>
              </a:ln>
            </p:spPr>
          </p:pic>
        </mc:Fallback>
      </mc:AlternateContent>
      <p:pic>
        <p:nvPicPr>
          <p:cNvPr id="8" name="Audio 7">
            <a:hlinkClick r:id="" action="ppaction://media"/>
            <a:extLst>
              <a:ext uri="{FF2B5EF4-FFF2-40B4-BE49-F238E27FC236}">
                <a16:creationId xmlns:a16="http://schemas.microsoft.com/office/drawing/2014/main" id="{DDA996C8-8FC9-4843-8BB6-467076B1BFC7}"/>
              </a:ext>
            </a:extLst>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2965588883"/>
      </p:ext>
    </p:extLst>
  </p:cSld>
  <p:clrMapOvr>
    <a:masterClrMapping/>
  </p:clrMapOvr>
  <mc:AlternateContent xmlns:mc="http://schemas.openxmlformats.org/markup-compatibility/2006" xmlns:p14="http://schemas.microsoft.com/office/powerpoint/2010/main">
    <mc:Choice Requires="p14">
      <p:transition spd="slow" p14:dur="2000" advTm="10180"/>
    </mc:Choice>
    <mc:Fallback xmlns="">
      <p:transition spd="slow" advTm="101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
                                            <p:graphicEl>
                                              <a:dgm id="{E248E568-EF59-4B53-B6E9-367251CA4DB7}"/>
                                            </p:graphicEl>
                                          </p:spTgt>
                                        </p:tgtEl>
                                        <p:attrNameLst>
                                          <p:attrName>style.visibility</p:attrName>
                                        </p:attrNameLst>
                                      </p:cBhvr>
                                      <p:to>
                                        <p:strVal val="visible"/>
                                      </p:to>
                                    </p:set>
                                    <p:animEffect transition="in" filter="fade">
                                      <p:cBhvr>
                                        <p:cTn id="18" dur="1000"/>
                                        <p:tgtEl>
                                          <p:spTgt spid="6">
                                            <p:graphicEl>
                                              <a:dgm id="{E248E568-EF59-4B53-B6E9-367251CA4DB7}"/>
                                            </p:graphicEl>
                                          </p:spTgt>
                                        </p:tgtEl>
                                      </p:cBhvr>
                                    </p:animEffect>
                                    <p:anim calcmode="lin" valueType="num">
                                      <p:cBhvr>
                                        <p:cTn id="19" dur="1000" fill="hold"/>
                                        <p:tgtEl>
                                          <p:spTgt spid="6">
                                            <p:graphicEl>
                                              <a:dgm id="{E248E568-EF59-4B53-B6E9-367251CA4DB7}"/>
                                            </p:graphicEl>
                                          </p:spTgt>
                                        </p:tgtEl>
                                        <p:attrNameLst>
                                          <p:attrName>ppt_x</p:attrName>
                                        </p:attrNameLst>
                                      </p:cBhvr>
                                      <p:tavLst>
                                        <p:tav tm="0">
                                          <p:val>
                                            <p:strVal val="#ppt_x"/>
                                          </p:val>
                                        </p:tav>
                                        <p:tav tm="100000">
                                          <p:val>
                                            <p:strVal val="#ppt_x"/>
                                          </p:val>
                                        </p:tav>
                                      </p:tavLst>
                                    </p:anim>
                                    <p:anim calcmode="lin" valueType="num">
                                      <p:cBhvr>
                                        <p:cTn id="20" dur="1000" fill="hold"/>
                                        <p:tgtEl>
                                          <p:spTgt spid="6">
                                            <p:graphicEl>
                                              <a:dgm id="{E248E568-EF59-4B53-B6E9-367251CA4DB7}"/>
                                            </p:graphicEl>
                                          </p:spTgt>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6">
                                            <p:graphicEl>
                                              <a:dgm id="{20EDACF6-829C-4228-8C66-BC86CE12EC38}"/>
                                            </p:graphicEl>
                                          </p:spTgt>
                                        </p:tgtEl>
                                        <p:attrNameLst>
                                          <p:attrName>style.visibility</p:attrName>
                                        </p:attrNameLst>
                                      </p:cBhvr>
                                      <p:to>
                                        <p:strVal val="visible"/>
                                      </p:to>
                                    </p:set>
                                    <p:animEffect transition="in" filter="fade">
                                      <p:cBhvr>
                                        <p:cTn id="23" dur="1000"/>
                                        <p:tgtEl>
                                          <p:spTgt spid="6">
                                            <p:graphicEl>
                                              <a:dgm id="{20EDACF6-829C-4228-8C66-BC86CE12EC38}"/>
                                            </p:graphicEl>
                                          </p:spTgt>
                                        </p:tgtEl>
                                      </p:cBhvr>
                                    </p:animEffect>
                                    <p:anim calcmode="lin" valueType="num">
                                      <p:cBhvr>
                                        <p:cTn id="24" dur="1000" fill="hold"/>
                                        <p:tgtEl>
                                          <p:spTgt spid="6">
                                            <p:graphicEl>
                                              <a:dgm id="{20EDACF6-829C-4228-8C66-BC86CE12EC38}"/>
                                            </p:graphicEl>
                                          </p:spTgt>
                                        </p:tgtEl>
                                        <p:attrNameLst>
                                          <p:attrName>ppt_x</p:attrName>
                                        </p:attrNameLst>
                                      </p:cBhvr>
                                      <p:tavLst>
                                        <p:tav tm="0">
                                          <p:val>
                                            <p:strVal val="#ppt_x"/>
                                          </p:val>
                                        </p:tav>
                                        <p:tav tm="100000">
                                          <p:val>
                                            <p:strVal val="#ppt_x"/>
                                          </p:val>
                                        </p:tav>
                                      </p:tavLst>
                                    </p:anim>
                                    <p:anim calcmode="lin" valueType="num">
                                      <p:cBhvr>
                                        <p:cTn id="25" dur="1000" fill="hold"/>
                                        <p:tgtEl>
                                          <p:spTgt spid="6">
                                            <p:graphicEl>
                                              <a:dgm id="{20EDACF6-829C-4228-8C66-BC86CE12EC38}"/>
                                            </p:graphic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6">
                                            <p:graphicEl>
                                              <a:dgm id="{6CCF0EEE-F2B8-468F-8933-9D24C4802808}"/>
                                            </p:graphicEl>
                                          </p:spTgt>
                                        </p:tgtEl>
                                        <p:attrNameLst>
                                          <p:attrName>style.visibility</p:attrName>
                                        </p:attrNameLst>
                                      </p:cBhvr>
                                      <p:to>
                                        <p:strVal val="visible"/>
                                      </p:to>
                                    </p:set>
                                    <p:animEffect transition="in" filter="fade">
                                      <p:cBhvr>
                                        <p:cTn id="28" dur="1000"/>
                                        <p:tgtEl>
                                          <p:spTgt spid="6">
                                            <p:graphicEl>
                                              <a:dgm id="{6CCF0EEE-F2B8-468F-8933-9D24C4802808}"/>
                                            </p:graphicEl>
                                          </p:spTgt>
                                        </p:tgtEl>
                                      </p:cBhvr>
                                    </p:animEffect>
                                    <p:anim calcmode="lin" valueType="num">
                                      <p:cBhvr>
                                        <p:cTn id="29" dur="1000" fill="hold"/>
                                        <p:tgtEl>
                                          <p:spTgt spid="6">
                                            <p:graphicEl>
                                              <a:dgm id="{6CCF0EEE-F2B8-468F-8933-9D24C4802808}"/>
                                            </p:graphicEl>
                                          </p:spTgt>
                                        </p:tgtEl>
                                        <p:attrNameLst>
                                          <p:attrName>ppt_x</p:attrName>
                                        </p:attrNameLst>
                                      </p:cBhvr>
                                      <p:tavLst>
                                        <p:tav tm="0">
                                          <p:val>
                                            <p:strVal val="#ppt_x"/>
                                          </p:val>
                                        </p:tav>
                                        <p:tav tm="100000">
                                          <p:val>
                                            <p:strVal val="#ppt_x"/>
                                          </p:val>
                                        </p:tav>
                                      </p:tavLst>
                                    </p:anim>
                                    <p:anim calcmode="lin" valueType="num">
                                      <p:cBhvr>
                                        <p:cTn id="30" dur="1000" fill="hold"/>
                                        <p:tgtEl>
                                          <p:spTgt spid="6">
                                            <p:graphicEl>
                                              <a:dgm id="{6CCF0EEE-F2B8-468F-8933-9D24C4802808}"/>
                                            </p:graphic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000"/>
                                        <p:tgtEl>
                                          <p:spTgt spid="17"/>
                                        </p:tgtEl>
                                      </p:cBhvr>
                                    </p:animEffect>
                                    <p:anim calcmode="lin" valueType="num">
                                      <p:cBhvr>
                                        <p:cTn id="36" dur="1000" fill="hold"/>
                                        <p:tgtEl>
                                          <p:spTgt spid="17"/>
                                        </p:tgtEl>
                                        <p:attrNameLst>
                                          <p:attrName>ppt_x</p:attrName>
                                        </p:attrNameLst>
                                      </p:cBhvr>
                                      <p:tavLst>
                                        <p:tav tm="0">
                                          <p:val>
                                            <p:strVal val="#ppt_x"/>
                                          </p:val>
                                        </p:tav>
                                        <p:tav tm="100000">
                                          <p:val>
                                            <p:strVal val="#ppt_x"/>
                                          </p:val>
                                        </p:tav>
                                      </p:tavLst>
                                    </p:anim>
                                    <p:anim calcmode="lin" valueType="num">
                                      <p:cBhvr>
                                        <p:cTn id="3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8" fill="hold" display="0">
                  <p:stCondLst>
                    <p:cond delay="indefinite"/>
                  </p:stCondLst>
                  <p:endCondLst>
                    <p:cond evt="onStopAudio" delay="0">
                      <p:tgtEl>
                        <p:sldTgt/>
                      </p:tgtEl>
                    </p:cond>
                  </p:endCondLst>
                </p:cTn>
                <p:tgtEl>
                  <p:spTgt spid="8"/>
                </p:tgtEl>
              </p:cMediaNode>
            </p:audio>
          </p:childTnLst>
        </p:cTn>
      </p:par>
    </p:tnLst>
    <p:bldLst>
      <p:bldP spid="2" grpId="0"/>
      <p:bldGraphic spid="6" grpId="0" uiExpand="1">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9499724-7CDD-49F0-B137-D6C7C1F29F13}"/>
              </a:ext>
            </a:extLst>
          </p:cNvPr>
          <p:cNvSpPr>
            <a:spLocks noGrp="1"/>
          </p:cNvSpPr>
          <p:nvPr>
            <p:ph type="title"/>
          </p:nvPr>
        </p:nvSpPr>
        <p:spPr>
          <a:xfrm>
            <a:off x="474243" y="681317"/>
            <a:ext cx="3236613" cy="3406187"/>
          </a:xfrm>
        </p:spPr>
        <p:txBody>
          <a:bodyPr vert="horz" lIns="0" tIns="0" rIns="0" bIns="0" rtlCol="0" anchor="b">
            <a:normAutofit/>
          </a:bodyPr>
          <a:lstStyle/>
          <a:p>
            <a:pPr algn="r"/>
            <a:r>
              <a:rPr lang="en-US" sz="3200" spc="750">
                <a:solidFill>
                  <a:schemeClr val="bg1"/>
                </a:solidFill>
              </a:rPr>
              <a:t>ECG Explained</a:t>
            </a:r>
          </a:p>
        </p:txBody>
      </p:sp>
      <p:sp>
        <p:nvSpPr>
          <p:cNvPr id="4" name="Slide Number Placeholder 3">
            <a:extLst>
              <a:ext uri="{FF2B5EF4-FFF2-40B4-BE49-F238E27FC236}">
                <a16:creationId xmlns:a16="http://schemas.microsoft.com/office/drawing/2014/main" id="{8A145599-5F6E-490F-811D-ABCB7164800D}"/>
              </a:ext>
            </a:extLst>
          </p:cNvPr>
          <p:cNvSpPr>
            <a:spLocks noGrp="1"/>
          </p:cNvSpPr>
          <p:nvPr>
            <p:ph type="sldNum" sz="quarter" idx="12"/>
          </p:nvPr>
        </p:nvSpPr>
        <p:spPr>
          <a:xfrm>
            <a:off x="11669678" y="6408742"/>
            <a:ext cx="438652" cy="448830"/>
          </a:xfrm>
        </p:spPr>
        <p:txBody>
          <a:bodyPr vert="horz" lIns="91440" tIns="45720" rIns="91440" bIns="45720" rtlCol="0" anchor="ctr">
            <a:normAutofit/>
          </a:bodyPr>
          <a:lstStyle/>
          <a:p>
            <a:pPr>
              <a:spcAft>
                <a:spcPts val="600"/>
              </a:spcAft>
            </a:pPr>
            <a:fld id="{B9EAB3BA-07EE-4B64-A177-47C30D775877}" type="slidenum">
              <a:rPr lang="en-US">
                <a:solidFill>
                  <a:schemeClr val="tx1"/>
                </a:solidFill>
              </a:rPr>
              <a:pPr>
                <a:spcAft>
                  <a:spcPts val="600"/>
                </a:spcAft>
              </a:pPr>
              <a:t>5</a:t>
            </a:fld>
            <a:endParaRPr lang="en-US">
              <a:solidFill>
                <a:schemeClr val="tx1"/>
              </a:solidFill>
            </a:endParaRPr>
          </a:p>
        </p:txBody>
      </p:sp>
      <p:pic>
        <p:nvPicPr>
          <p:cNvPr id="10" name="Content Placeholder 9" descr="Diagram&#10;&#10;Description automatically generated">
            <a:extLst>
              <a:ext uri="{FF2B5EF4-FFF2-40B4-BE49-F238E27FC236}">
                <a16:creationId xmlns:a16="http://schemas.microsoft.com/office/drawing/2014/main" id="{18B71943-944E-4DF0-B10B-D503CDDBFE82}"/>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r="19905"/>
          <a:stretch/>
        </p:blipFill>
        <p:spPr>
          <a:xfrm>
            <a:off x="4868845" y="141804"/>
            <a:ext cx="6842499" cy="6536289"/>
          </a:xfrm>
        </p:spPr>
      </p:pic>
      <p:sp>
        <p:nvSpPr>
          <p:cNvPr id="18" name="Rectangle 17">
            <a:extLst>
              <a:ext uri="{FF2B5EF4-FFF2-40B4-BE49-F238E27FC236}">
                <a16:creationId xmlns:a16="http://schemas.microsoft.com/office/drawing/2014/main" id="{E7A332DF-E244-4907-B561-B2F4874C0ED8}"/>
              </a:ext>
            </a:extLst>
          </p:cNvPr>
          <p:cNvSpPr/>
          <p:nvPr/>
        </p:nvSpPr>
        <p:spPr>
          <a:xfrm>
            <a:off x="6050373" y="3429000"/>
            <a:ext cx="779052" cy="523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99DCC54-047F-4576-8A3E-927E90942FA8}"/>
              </a:ext>
            </a:extLst>
          </p:cNvPr>
          <p:cNvSpPr/>
          <p:nvPr/>
        </p:nvSpPr>
        <p:spPr>
          <a:xfrm>
            <a:off x="6846471" y="3005133"/>
            <a:ext cx="897354" cy="12051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5B70701-BCFA-48E0-B9FD-DFA994734BA1}"/>
              </a:ext>
            </a:extLst>
          </p:cNvPr>
          <p:cNvSpPr/>
          <p:nvPr/>
        </p:nvSpPr>
        <p:spPr>
          <a:xfrm>
            <a:off x="9787020" y="3280518"/>
            <a:ext cx="539812" cy="4668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8EF25E5-CF9E-4E90-9844-81EAA36C3406}"/>
              </a:ext>
            </a:extLst>
          </p:cNvPr>
          <p:cNvSpPr/>
          <p:nvPr/>
        </p:nvSpPr>
        <p:spPr>
          <a:xfrm>
            <a:off x="5592110" y="4651197"/>
            <a:ext cx="2023937" cy="14884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4B7D26F-0D82-40DD-AEE0-6238AC4D48B9}"/>
              </a:ext>
            </a:extLst>
          </p:cNvPr>
          <p:cNvSpPr/>
          <p:nvPr/>
        </p:nvSpPr>
        <p:spPr>
          <a:xfrm>
            <a:off x="7616047" y="4947490"/>
            <a:ext cx="419319" cy="5082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0791CE06-3B57-4CC6-8179-25EBFABFA403}"/>
              </a:ext>
            </a:extLst>
          </p:cNvPr>
          <p:cNvGrpSpPr/>
          <p:nvPr/>
        </p:nvGrpSpPr>
        <p:grpSpPr>
          <a:xfrm>
            <a:off x="7383309" y="83122"/>
            <a:ext cx="1353417" cy="3088703"/>
            <a:chOff x="7395293" y="160853"/>
            <a:chExt cx="1353417" cy="2683853"/>
          </a:xfrm>
        </p:grpSpPr>
        <p:sp>
          <p:nvSpPr>
            <p:cNvPr id="20" name="Rectangle 19">
              <a:extLst>
                <a:ext uri="{FF2B5EF4-FFF2-40B4-BE49-F238E27FC236}">
                  <a16:creationId xmlns:a16="http://schemas.microsoft.com/office/drawing/2014/main" id="{8804848B-58ED-40E1-BB75-B2B44B5F677E}"/>
                </a:ext>
              </a:extLst>
            </p:cNvPr>
            <p:cNvSpPr/>
            <p:nvPr/>
          </p:nvSpPr>
          <p:spPr>
            <a:xfrm>
              <a:off x="7481885" y="160853"/>
              <a:ext cx="1266825" cy="545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9CCB256-BAEC-4541-91A7-37E6BBA5E202}"/>
                </a:ext>
              </a:extLst>
            </p:cNvPr>
            <p:cNvSpPr/>
            <p:nvPr/>
          </p:nvSpPr>
          <p:spPr>
            <a:xfrm>
              <a:off x="7395293" y="572878"/>
              <a:ext cx="392260" cy="22718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6AD73BF-70B7-4489-9D28-CD5751C38680}"/>
                </a:ext>
              </a:extLst>
            </p:cNvPr>
            <p:cNvSpPr/>
            <p:nvPr/>
          </p:nvSpPr>
          <p:spPr>
            <a:xfrm>
              <a:off x="8316353" y="572878"/>
              <a:ext cx="432357" cy="21970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64C8BDBC-898E-449C-B642-3A184A133F2F}"/>
              </a:ext>
            </a:extLst>
          </p:cNvPr>
          <p:cNvGrpSpPr/>
          <p:nvPr/>
        </p:nvGrpSpPr>
        <p:grpSpPr>
          <a:xfrm>
            <a:off x="8316353" y="2379217"/>
            <a:ext cx="1266825" cy="1974558"/>
            <a:chOff x="8316353" y="2379217"/>
            <a:chExt cx="1266825" cy="1974558"/>
          </a:xfrm>
        </p:grpSpPr>
        <p:sp>
          <p:nvSpPr>
            <p:cNvPr id="27" name="Rectangle 26">
              <a:extLst>
                <a:ext uri="{FF2B5EF4-FFF2-40B4-BE49-F238E27FC236}">
                  <a16:creationId xmlns:a16="http://schemas.microsoft.com/office/drawing/2014/main" id="{BDD6AB7B-51E8-4C81-A031-27A0F8591010}"/>
                </a:ext>
              </a:extLst>
            </p:cNvPr>
            <p:cNvSpPr/>
            <p:nvPr/>
          </p:nvSpPr>
          <p:spPr>
            <a:xfrm>
              <a:off x="8316353" y="2809339"/>
              <a:ext cx="1266825" cy="9429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DED38F8-3455-48C1-B5A4-571EF499CA45}"/>
                </a:ext>
              </a:extLst>
            </p:cNvPr>
            <p:cNvSpPr/>
            <p:nvPr/>
          </p:nvSpPr>
          <p:spPr>
            <a:xfrm>
              <a:off x="8349521" y="2522678"/>
              <a:ext cx="350696" cy="18310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57F5C856-F6F9-489F-AC8E-296A5CFF4BEC}"/>
                </a:ext>
              </a:extLst>
            </p:cNvPr>
            <p:cNvSpPr/>
            <p:nvPr/>
          </p:nvSpPr>
          <p:spPr>
            <a:xfrm>
              <a:off x="9145890" y="2379217"/>
              <a:ext cx="350696" cy="18310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C79EA488-7D33-469C-A9E2-0C8ADF51DF35}"/>
              </a:ext>
            </a:extLst>
          </p:cNvPr>
          <p:cNvGrpSpPr/>
          <p:nvPr/>
        </p:nvGrpSpPr>
        <p:grpSpPr>
          <a:xfrm>
            <a:off x="7481885" y="4657667"/>
            <a:ext cx="4637807" cy="2078322"/>
            <a:chOff x="7481885" y="4657667"/>
            <a:chExt cx="4637807" cy="2078322"/>
          </a:xfrm>
        </p:grpSpPr>
        <p:sp>
          <p:nvSpPr>
            <p:cNvPr id="35" name="Rectangle 34">
              <a:extLst>
                <a:ext uri="{FF2B5EF4-FFF2-40B4-BE49-F238E27FC236}">
                  <a16:creationId xmlns:a16="http://schemas.microsoft.com/office/drawing/2014/main" id="{70BD5EC0-42C6-4B45-A417-B6F7DAAEF9A6}"/>
                </a:ext>
              </a:extLst>
            </p:cNvPr>
            <p:cNvSpPr/>
            <p:nvPr/>
          </p:nvSpPr>
          <p:spPr>
            <a:xfrm>
              <a:off x="7481885" y="5942799"/>
              <a:ext cx="3281365" cy="7931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2BAF6644-82F2-4C01-B55C-3FC5F1F90B16}"/>
                </a:ext>
              </a:extLst>
            </p:cNvPr>
            <p:cNvSpPr/>
            <p:nvPr/>
          </p:nvSpPr>
          <p:spPr>
            <a:xfrm>
              <a:off x="8700217" y="4657667"/>
              <a:ext cx="3419475" cy="12781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Rectangle 50">
            <a:extLst>
              <a:ext uri="{FF2B5EF4-FFF2-40B4-BE49-F238E27FC236}">
                <a16:creationId xmlns:a16="http://schemas.microsoft.com/office/drawing/2014/main" id="{432AECFC-0176-401D-812C-77EBF564A3AF}"/>
              </a:ext>
            </a:extLst>
          </p:cNvPr>
          <p:cNvSpPr/>
          <p:nvPr/>
        </p:nvSpPr>
        <p:spPr>
          <a:xfrm>
            <a:off x="8035366" y="5504330"/>
            <a:ext cx="516243" cy="3996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9DAC785-28DC-4E7D-8914-585913E19732}"/>
              </a:ext>
            </a:extLst>
          </p:cNvPr>
          <p:cNvSpPr/>
          <p:nvPr/>
        </p:nvSpPr>
        <p:spPr>
          <a:xfrm>
            <a:off x="7680809" y="706555"/>
            <a:ext cx="725006" cy="4296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920ECB9E-40C6-4F4C-B90E-C78DF97C995D}"/>
              </a:ext>
            </a:extLst>
          </p:cNvPr>
          <p:cNvGrpSpPr/>
          <p:nvPr/>
        </p:nvGrpSpPr>
        <p:grpSpPr>
          <a:xfrm>
            <a:off x="5730818" y="2487840"/>
            <a:ext cx="1313165" cy="1465035"/>
            <a:chOff x="5730818" y="2487840"/>
            <a:chExt cx="1313165" cy="1465035"/>
          </a:xfrm>
        </p:grpSpPr>
        <p:sp>
          <p:nvSpPr>
            <p:cNvPr id="8" name="TextBox 7">
              <a:extLst>
                <a:ext uri="{FF2B5EF4-FFF2-40B4-BE49-F238E27FC236}">
                  <a16:creationId xmlns:a16="http://schemas.microsoft.com/office/drawing/2014/main" id="{5FA82465-C827-44C1-92D0-EEEE1149FB5C}"/>
                </a:ext>
              </a:extLst>
            </p:cNvPr>
            <p:cNvSpPr txBox="1"/>
            <p:nvPr/>
          </p:nvSpPr>
          <p:spPr>
            <a:xfrm>
              <a:off x="5730818" y="2487840"/>
              <a:ext cx="1313165" cy="400110"/>
            </a:xfrm>
            <a:prstGeom prst="rect">
              <a:avLst/>
            </a:prstGeom>
            <a:noFill/>
          </p:spPr>
          <p:txBody>
            <a:bodyPr wrap="square" rtlCol="0">
              <a:spAutoFit/>
            </a:bodyPr>
            <a:lstStyle/>
            <a:p>
              <a:pPr algn="ctr"/>
              <a:r>
                <a:rPr lang="en-US" sz="2000" b="1" dirty="0"/>
                <a:t>P Wave</a:t>
              </a:r>
            </a:p>
          </p:txBody>
        </p:sp>
        <p:cxnSp>
          <p:nvCxnSpPr>
            <p:cNvPr id="12" name="Straight Connector 11">
              <a:extLst>
                <a:ext uri="{FF2B5EF4-FFF2-40B4-BE49-F238E27FC236}">
                  <a16:creationId xmlns:a16="http://schemas.microsoft.com/office/drawing/2014/main" id="{785FE85F-8D59-4EEA-BE66-6AD0C365D02A}"/>
                </a:ext>
              </a:extLst>
            </p:cNvPr>
            <p:cNvCxnSpPr>
              <a:cxnSpLocks/>
            </p:cNvCxnSpPr>
            <p:nvPr/>
          </p:nvCxnSpPr>
          <p:spPr>
            <a:xfrm>
              <a:off x="5815827" y="2522678"/>
              <a:ext cx="0" cy="1430197"/>
            </a:xfrm>
            <a:prstGeom prst="line">
              <a:avLst/>
            </a:prstGeom>
          </p:spPr>
          <p:style>
            <a:lnRef idx="3">
              <a:schemeClr val="accent2"/>
            </a:lnRef>
            <a:fillRef idx="0">
              <a:schemeClr val="accent2"/>
            </a:fillRef>
            <a:effectRef idx="2">
              <a:schemeClr val="accent2"/>
            </a:effectRef>
            <a:fontRef idx="minor">
              <a:schemeClr val="tx1"/>
            </a:fontRef>
          </p:style>
        </p:cxnSp>
        <p:cxnSp>
          <p:nvCxnSpPr>
            <p:cNvPr id="38" name="Straight Connector 37">
              <a:extLst>
                <a:ext uri="{FF2B5EF4-FFF2-40B4-BE49-F238E27FC236}">
                  <a16:creationId xmlns:a16="http://schemas.microsoft.com/office/drawing/2014/main" id="{501DBCBB-585C-415B-8EC0-EEC845D2043E}"/>
                </a:ext>
              </a:extLst>
            </p:cNvPr>
            <p:cNvCxnSpPr>
              <a:cxnSpLocks/>
            </p:cNvCxnSpPr>
            <p:nvPr/>
          </p:nvCxnSpPr>
          <p:spPr>
            <a:xfrm>
              <a:off x="6970574" y="2522678"/>
              <a:ext cx="0" cy="1426464"/>
            </a:xfrm>
            <a:prstGeom prst="line">
              <a:avLst/>
            </a:prstGeom>
          </p:spPr>
          <p:style>
            <a:lnRef idx="3">
              <a:schemeClr val="accent2"/>
            </a:lnRef>
            <a:fillRef idx="0">
              <a:schemeClr val="accent2"/>
            </a:fillRef>
            <a:effectRef idx="2">
              <a:schemeClr val="accent2"/>
            </a:effectRef>
            <a:fontRef idx="minor">
              <a:schemeClr val="tx1"/>
            </a:fontRef>
          </p:style>
        </p:cxnSp>
      </p:grpSp>
      <p:grpSp>
        <p:nvGrpSpPr>
          <p:cNvPr id="43" name="Group 42">
            <a:extLst>
              <a:ext uri="{FF2B5EF4-FFF2-40B4-BE49-F238E27FC236}">
                <a16:creationId xmlns:a16="http://schemas.microsoft.com/office/drawing/2014/main" id="{776ACDF0-B8AE-4C4A-8B92-9A6DC4A1DC60}"/>
              </a:ext>
            </a:extLst>
          </p:cNvPr>
          <p:cNvGrpSpPr/>
          <p:nvPr/>
        </p:nvGrpSpPr>
        <p:grpSpPr>
          <a:xfrm>
            <a:off x="7378783" y="88468"/>
            <a:ext cx="1313165" cy="1957895"/>
            <a:chOff x="5714174" y="2522678"/>
            <a:chExt cx="1313165" cy="1957895"/>
          </a:xfrm>
        </p:grpSpPr>
        <p:sp>
          <p:nvSpPr>
            <p:cNvPr id="45" name="TextBox 44">
              <a:extLst>
                <a:ext uri="{FF2B5EF4-FFF2-40B4-BE49-F238E27FC236}">
                  <a16:creationId xmlns:a16="http://schemas.microsoft.com/office/drawing/2014/main" id="{305E1828-2DAF-4A43-950F-899BDFC06A74}"/>
                </a:ext>
              </a:extLst>
            </p:cNvPr>
            <p:cNvSpPr txBox="1"/>
            <p:nvPr/>
          </p:nvSpPr>
          <p:spPr>
            <a:xfrm>
              <a:off x="5714174" y="2524615"/>
              <a:ext cx="1313165" cy="707886"/>
            </a:xfrm>
            <a:prstGeom prst="rect">
              <a:avLst/>
            </a:prstGeom>
            <a:noFill/>
          </p:spPr>
          <p:txBody>
            <a:bodyPr wrap="square" rtlCol="0">
              <a:spAutoFit/>
            </a:bodyPr>
            <a:lstStyle/>
            <a:p>
              <a:pPr algn="ctr"/>
              <a:r>
                <a:rPr lang="en-US" sz="2000" b="1" dirty="0"/>
                <a:t>QRS</a:t>
              </a:r>
            </a:p>
            <a:p>
              <a:pPr algn="ctr"/>
              <a:r>
                <a:rPr lang="en-US" sz="2000" b="1" dirty="0"/>
                <a:t>Complex</a:t>
              </a:r>
            </a:p>
          </p:txBody>
        </p:sp>
        <p:cxnSp>
          <p:nvCxnSpPr>
            <p:cNvPr id="48" name="Straight Connector 47">
              <a:extLst>
                <a:ext uri="{FF2B5EF4-FFF2-40B4-BE49-F238E27FC236}">
                  <a16:creationId xmlns:a16="http://schemas.microsoft.com/office/drawing/2014/main" id="{7331649C-817B-4418-BA70-08ECBF0773DB}"/>
                </a:ext>
              </a:extLst>
            </p:cNvPr>
            <p:cNvCxnSpPr>
              <a:cxnSpLocks/>
            </p:cNvCxnSpPr>
            <p:nvPr/>
          </p:nvCxnSpPr>
          <p:spPr>
            <a:xfrm>
              <a:off x="5815827" y="2522678"/>
              <a:ext cx="0" cy="1957895"/>
            </a:xfrm>
            <a:prstGeom prst="line">
              <a:avLst/>
            </a:prstGeom>
          </p:spPr>
          <p:style>
            <a:lnRef idx="3">
              <a:schemeClr val="accent5"/>
            </a:lnRef>
            <a:fillRef idx="0">
              <a:schemeClr val="accent5"/>
            </a:fillRef>
            <a:effectRef idx="2">
              <a:schemeClr val="accent5"/>
            </a:effectRef>
            <a:fontRef idx="minor">
              <a:schemeClr val="tx1"/>
            </a:fontRef>
          </p:style>
        </p:cxnSp>
        <p:cxnSp>
          <p:nvCxnSpPr>
            <p:cNvPr id="53" name="Straight Connector 52">
              <a:extLst>
                <a:ext uri="{FF2B5EF4-FFF2-40B4-BE49-F238E27FC236}">
                  <a16:creationId xmlns:a16="http://schemas.microsoft.com/office/drawing/2014/main" id="{B1F1D135-F13F-4020-A5F3-A0D1F1CD611D}"/>
                </a:ext>
              </a:extLst>
            </p:cNvPr>
            <p:cNvCxnSpPr>
              <a:cxnSpLocks/>
            </p:cNvCxnSpPr>
            <p:nvPr/>
          </p:nvCxnSpPr>
          <p:spPr>
            <a:xfrm>
              <a:off x="6970574" y="2522678"/>
              <a:ext cx="0" cy="1957894"/>
            </a:xfrm>
            <a:prstGeom prst="line">
              <a:avLst/>
            </a:prstGeom>
          </p:spPr>
          <p:style>
            <a:lnRef idx="3">
              <a:schemeClr val="accent5"/>
            </a:lnRef>
            <a:fillRef idx="0">
              <a:schemeClr val="accent5"/>
            </a:fillRef>
            <a:effectRef idx="2">
              <a:schemeClr val="accent5"/>
            </a:effectRef>
            <a:fontRef idx="minor">
              <a:schemeClr val="tx1"/>
            </a:fontRef>
          </p:style>
        </p:cxnSp>
      </p:grpSp>
      <p:grpSp>
        <p:nvGrpSpPr>
          <p:cNvPr id="54" name="Group 53">
            <a:extLst>
              <a:ext uri="{FF2B5EF4-FFF2-40B4-BE49-F238E27FC236}">
                <a16:creationId xmlns:a16="http://schemas.microsoft.com/office/drawing/2014/main" id="{1485341E-9468-44EF-9235-0A747CCF5079}"/>
              </a:ext>
            </a:extLst>
          </p:cNvPr>
          <p:cNvGrpSpPr/>
          <p:nvPr/>
        </p:nvGrpSpPr>
        <p:grpSpPr>
          <a:xfrm>
            <a:off x="9351180" y="2441938"/>
            <a:ext cx="1313165" cy="1442688"/>
            <a:chOff x="5730684" y="2506454"/>
            <a:chExt cx="1313165" cy="1442688"/>
          </a:xfrm>
        </p:grpSpPr>
        <p:sp>
          <p:nvSpPr>
            <p:cNvPr id="55" name="TextBox 54">
              <a:extLst>
                <a:ext uri="{FF2B5EF4-FFF2-40B4-BE49-F238E27FC236}">
                  <a16:creationId xmlns:a16="http://schemas.microsoft.com/office/drawing/2014/main" id="{544AA9A1-0259-4B7E-87E3-1678B142D1D1}"/>
                </a:ext>
              </a:extLst>
            </p:cNvPr>
            <p:cNvSpPr txBox="1"/>
            <p:nvPr/>
          </p:nvSpPr>
          <p:spPr>
            <a:xfrm>
              <a:off x="5730684" y="2506454"/>
              <a:ext cx="1313165" cy="400110"/>
            </a:xfrm>
            <a:prstGeom prst="rect">
              <a:avLst/>
            </a:prstGeom>
            <a:noFill/>
          </p:spPr>
          <p:txBody>
            <a:bodyPr wrap="square" rtlCol="0">
              <a:spAutoFit/>
            </a:bodyPr>
            <a:lstStyle/>
            <a:p>
              <a:pPr algn="ctr"/>
              <a:r>
                <a:rPr lang="en-US" sz="2000" b="1" dirty="0"/>
                <a:t>T Wave</a:t>
              </a:r>
            </a:p>
          </p:txBody>
        </p:sp>
        <p:cxnSp>
          <p:nvCxnSpPr>
            <p:cNvPr id="56" name="Straight Connector 55">
              <a:extLst>
                <a:ext uri="{FF2B5EF4-FFF2-40B4-BE49-F238E27FC236}">
                  <a16:creationId xmlns:a16="http://schemas.microsoft.com/office/drawing/2014/main" id="{F5788057-2ABA-46C5-AA4D-BFA0B0895383}"/>
                </a:ext>
              </a:extLst>
            </p:cNvPr>
            <p:cNvCxnSpPr>
              <a:cxnSpLocks/>
            </p:cNvCxnSpPr>
            <p:nvPr/>
          </p:nvCxnSpPr>
          <p:spPr>
            <a:xfrm>
              <a:off x="5815827" y="2522678"/>
              <a:ext cx="0" cy="1426464"/>
            </a:xfrm>
            <a:prstGeom prst="line">
              <a:avLst/>
            </a:prstGeom>
          </p:spPr>
          <p:style>
            <a:lnRef idx="3">
              <a:schemeClr val="accent5"/>
            </a:lnRef>
            <a:fillRef idx="0">
              <a:schemeClr val="accent5"/>
            </a:fillRef>
            <a:effectRef idx="2">
              <a:schemeClr val="accent5"/>
            </a:effectRef>
            <a:fontRef idx="minor">
              <a:schemeClr val="tx1"/>
            </a:fontRef>
          </p:style>
        </p:cxnSp>
        <p:cxnSp>
          <p:nvCxnSpPr>
            <p:cNvPr id="57" name="Straight Connector 56">
              <a:extLst>
                <a:ext uri="{FF2B5EF4-FFF2-40B4-BE49-F238E27FC236}">
                  <a16:creationId xmlns:a16="http://schemas.microsoft.com/office/drawing/2014/main" id="{A31BDD21-ACA5-4849-8C3B-3F9F1039EF95}"/>
                </a:ext>
              </a:extLst>
            </p:cNvPr>
            <p:cNvCxnSpPr>
              <a:cxnSpLocks/>
            </p:cNvCxnSpPr>
            <p:nvPr/>
          </p:nvCxnSpPr>
          <p:spPr>
            <a:xfrm>
              <a:off x="6970574" y="2522678"/>
              <a:ext cx="0" cy="1426464"/>
            </a:xfrm>
            <a:prstGeom prst="line">
              <a:avLst/>
            </a:prstGeom>
          </p:spPr>
          <p:style>
            <a:lnRef idx="3">
              <a:schemeClr val="accent5"/>
            </a:lnRef>
            <a:fillRef idx="0">
              <a:schemeClr val="accent5"/>
            </a:fillRef>
            <a:effectRef idx="2">
              <a:schemeClr val="accent5"/>
            </a:effectRef>
            <a:fontRef idx="minor">
              <a:schemeClr val="tx1"/>
            </a:fontRef>
          </p:style>
        </p:cxnSp>
      </p:grpSp>
      <p:grpSp>
        <p:nvGrpSpPr>
          <p:cNvPr id="60" name="Group 59">
            <a:extLst>
              <a:ext uri="{FF2B5EF4-FFF2-40B4-BE49-F238E27FC236}">
                <a16:creationId xmlns:a16="http://schemas.microsoft.com/office/drawing/2014/main" id="{B3687201-0A97-4D7B-A20D-539DC601AB5E}"/>
              </a:ext>
            </a:extLst>
          </p:cNvPr>
          <p:cNvGrpSpPr/>
          <p:nvPr/>
        </p:nvGrpSpPr>
        <p:grpSpPr>
          <a:xfrm>
            <a:off x="5592111" y="2221704"/>
            <a:ext cx="1588624" cy="1865800"/>
            <a:chOff x="7292410" y="24335"/>
            <a:chExt cx="1588624" cy="1865800"/>
          </a:xfrm>
        </p:grpSpPr>
        <p:sp>
          <p:nvSpPr>
            <p:cNvPr id="61" name="Rectangle 60">
              <a:extLst>
                <a:ext uri="{FF2B5EF4-FFF2-40B4-BE49-F238E27FC236}">
                  <a16:creationId xmlns:a16="http://schemas.microsoft.com/office/drawing/2014/main" id="{4576A706-39A8-4E27-B46C-20A9B9A361C0}"/>
                </a:ext>
              </a:extLst>
            </p:cNvPr>
            <p:cNvSpPr/>
            <p:nvPr/>
          </p:nvSpPr>
          <p:spPr>
            <a:xfrm>
              <a:off x="7292410" y="72244"/>
              <a:ext cx="348478" cy="18178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46CF6112-AA76-494F-885F-55E482C0ED57}"/>
                </a:ext>
              </a:extLst>
            </p:cNvPr>
            <p:cNvSpPr/>
            <p:nvPr/>
          </p:nvSpPr>
          <p:spPr>
            <a:xfrm>
              <a:off x="8471134" y="46724"/>
              <a:ext cx="409900" cy="18178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78750400-E150-4D28-9609-0BC2ADCE811B}"/>
                </a:ext>
              </a:extLst>
            </p:cNvPr>
            <p:cNvSpPr/>
            <p:nvPr/>
          </p:nvSpPr>
          <p:spPr>
            <a:xfrm rot="5400000">
              <a:off x="7666588" y="-349843"/>
              <a:ext cx="703516" cy="14518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BCA7D38F-8A96-455C-BB53-77040921C1F7}"/>
              </a:ext>
            </a:extLst>
          </p:cNvPr>
          <p:cNvGrpSpPr/>
          <p:nvPr/>
        </p:nvGrpSpPr>
        <p:grpSpPr>
          <a:xfrm>
            <a:off x="9194497" y="2152253"/>
            <a:ext cx="1588624" cy="1865800"/>
            <a:chOff x="7292410" y="24335"/>
            <a:chExt cx="1588624" cy="1865800"/>
          </a:xfrm>
        </p:grpSpPr>
        <p:sp>
          <p:nvSpPr>
            <p:cNvPr id="65" name="Rectangle 64">
              <a:extLst>
                <a:ext uri="{FF2B5EF4-FFF2-40B4-BE49-F238E27FC236}">
                  <a16:creationId xmlns:a16="http://schemas.microsoft.com/office/drawing/2014/main" id="{9169F03F-65F7-47E0-BDFA-DF003935FF6A}"/>
                </a:ext>
              </a:extLst>
            </p:cNvPr>
            <p:cNvSpPr/>
            <p:nvPr/>
          </p:nvSpPr>
          <p:spPr>
            <a:xfrm>
              <a:off x="7292410" y="72244"/>
              <a:ext cx="348478" cy="18178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98E2E0BB-3EC5-4917-B7C8-C36584F1D030}"/>
                </a:ext>
              </a:extLst>
            </p:cNvPr>
            <p:cNvSpPr/>
            <p:nvPr/>
          </p:nvSpPr>
          <p:spPr>
            <a:xfrm>
              <a:off x="8471134" y="46724"/>
              <a:ext cx="409900" cy="18178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7F38961B-8627-48C6-B406-086B733DEBCA}"/>
                </a:ext>
              </a:extLst>
            </p:cNvPr>
            <p:cNvSpPr/>
            <p:nvPr/>
          </p:nvSpPr>
          <p:spPr>
            <a:xfrm rot="5400000">
              <a:off x="7666588" y="-349843"/>
              <a:ext cx="703516" cy="14518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Audio 8">
            <a:hlinkClick r:id="" action="ppaction://media"/>
            <a:extLst>
              <a:ext uri="{FF2B5EF4-FFF2-40B4-BE49-F238E27FC236}">
                <a16:creationId xmlns:a16="http://schemas.microsoft.com/office/drawing/2014/main" id="{B2B1DE1C-A2D7-4F64-A7D3-45814E579528}"/>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633200" y="6299200"/>
            <a:ext cx="406400" cy="406400"/>
          </a:xfrm>
          <a:prstGeom prst="rect">
            <a:avLst/>
          </a:prstGeom>
        </p:spPr>
      </p:pic>
      <p:grpSp>
        <p:nvGrpSpPr>
          <p:cNvPr id="58" name="Group 57">
            <a:extLst>
              <a:ext uri="{FF2B5EF4-FFF2-40B4-BE49-F238E27FC236}">
                <a16:creationId xmlns:a16="http://schemas.microsoft.com/office/drawing/2014/main" id="{043C573F-250E-4533-A282-11407EFBC404}"/>
              </a:ext>
            </a:extLst>
          </p:cNvPr>
          <p:cNvGrpSpPr/>
          <p:nvPr/>
        </p:nvGrpSpPr>
        <p:grpSpPr>
          <a:xfrm>
            <a:off x="7017859" y="5285"/>
            <a:ext cx="2128031" cy="2175940"/>
            <a:chOff x="7017859" y="24335"/>
            <a:chExt cx="2128031" cy="2175940"/>
          </a:xfrm>
        </p:grpSpPr>
        <p:sp>
          <p:nvSpPr>
            <p:cNvPr id="59" name="Rectangle 58">
              <a:extLst>
                <a:ext uri="{FF2B5EF4-FFF2-40B4-BE49-F238E27FC236}">
                  <a16:creationId xmlns:a16="http://schemas.microsoft.com/office/drawing/2014/main" id="{9AD4BAB7-3FF3-452B-AEB9-FFF4C851F73B}"/>
                </a:ext>
              </a:extLst>
            </p:cNvPr>
            <p:cNvSpPr/>
            <p:nvPr/>
          </p:nvSpPr>
          <p:spPr>
            <a:xfrm>
              <a:off x="7292410" y="72244"/>
              <a:ext cx="392260" cy="21280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DBF27A96-64B5-4907-A751-853B8141F1E3}"/>
                </a:ext>
              </a:extLst>
            </p:cNvPr>
            <p:cNvSpPr/>
            <p:nvPr/>
          </p:nvSpPr>
          <p:spPr>
            <a:xfrm>
              <a:off x="8471134" y="46724"/>
              <a:ext cx="392260" cy="21280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437C2EDA-6F6B-49F3-A6AE-E1983A6DC0CB}"/>
                </a:ext>
              </a:extLst>
            </p:cNvPr>
            <p:cNvSpPr/>
            <p:nvPr/>
          </p:nvSpPr>
          <p:spPr>
            <a:xfrm rot="5400000">
              <a:off x="7685371" y="-643177"/>
              <a:ext cx="793008" cy="21280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2410622799"/>
      </p:ext>
    </p:extLst>
  </p:cSld>
  <p:clrMapOvr>
    <a:masterClrMapping/>
  </p:clrMapOvr>
  <mc:AlternateContent xmlns:mc="http://schemas.openxmlformats.org/markup-compatibility/2006" xmlns:p14="http://schemas.microsoft.com/office/powerpoint/2010/main">
    <mc:Choice Requires="p14">
      <p:transition spd="slow" p14:dur="2000" advTm="17798"/>
    </mc:Choice>
    <mc:Fallback xmlns="">
      <p:transition spd="slow" advTm="177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2" presetClass="exit" presetSubtype="4" fill="hold" grpId="0" nodeType="clickEffect">
                                  <p:stCondLst>
                                    <p:cond delay="0"/>
                                  </p:stCondLst>
                                  <p:childTnLst>
                                    <p:anim calcmode="lin" valueType="num">
                                      <p:cBhvr additive="base">
                                        <p:cTn id="10" dur="750"/>
                                        <p:tgtEl>
                                          <p:spTgt spid="18"/>
                                        </p:tgtEl>
                                        <p:attrNameLst>
                                          <p:attrName>ppt_y</p:attrName>
                                        </p:attrNameLst>
                                      </p:cBhvr>
                                      <p:tavLst>
                                        <p:tav tm="0">
                                          <p:val>
                                            <p:strVal val="#ppt_y"/>
                                          </p:val>
                                        </p:tav>
                                        <p:tav tm="100000">
                                          <p:val>
                                            <p:strVal val="#ppt_y+#ppt_h*1.125000"/>
                                          </p:val>
                                        </p:tav>
                                      </p:tavLst>
                                    </p:anim>
                                    <p:animEffect transition="out" filter="wipe(down)">
                                      <p:cBhvr>
                                        <p:cTn id="11" dur="750"/>
                                        <p:tgtEl>
                                          <p:spTgt spid="18"/>
                                        </p:tgtEl>
                                      </p:cBhvr>
                                    </p:animEffect>
                                    <p:set>
                                      <p:cBhvr>
                                        <p:cTn id="12" dur="1" fill="hold">
                                          <p:stCondLst>
                                            <p:cond delay="749"/>
                                          </p:stCondLst>
                                        </p:cTn>
                                        <p:tgtEl>
                                          <p:spTgt spid="18"/>
                                        </p:tgtEl>
                                        <p:attrNameLst>
                                          <p:attrName>style.visibility</p:attrName>
                                        </p:attrNameLst>
                                      </p:cBhvr>
                                      <p:to>
                                        <p:strVal val="hidden"/>
                                      </p:to>
                                    </p:set>
                                  </p:childTnLst>
                                </p:cTn>
                              </p:par>
                            </p:childTnLst>
                          </p:cTn>
                        </p:par>
                        <p:par>
                          <p:cTn id="13" fill="hold">
                            <p:stCondLst>
                              <p:cond delay="750"/>
                            </p:stCondLst>
                            <p:childTnLst>
                              <p:par>
                                <p:cTn id="14" presetID="12" presetClass="exit" presetSubtype="4" fill="hold" grpId="0" nodeType="afterEffect">
                                  <p:stCondLst>
                                    <p:cond delay="0"/>
                                  </p:stCondLst>
                                  <p:childTnLst>
                                    <p:anim calcmode="lin" valueType="num">
                                      <p:cBhvr additive="base">
                                        <p:cTn id="15" dur="750"/>
                                        <p:tgtEl>
                                          <p:spTgt spid="33"/>
                                        </p:tgtEl>
                                        <p:attrNameLst>
                                          <p:attrName>ppt_y</p:attrName>
                                        </p:attrNameLst>
                                      </p:cBhvr>
                                      <p:tavLst>
                                        <p:tav tm="0">
                                          <p:val>
                                            <p:strVal val="#ppt_y"/>
                                          </p:val>
                                        </p:tav>
                                        <p:tav tm="100000">
                                          <p:val>
                                            <p:strVal val="#ppt_y+#ppt_h*1.125000"/>
                                          </p:val>
                                        </p:tav>
                                      </p:tavLst>
                                    </p:anim>
                                    <p:animEffect transition="out" filter="wipe(down)">
                                      <p:cBhvr>
                                        <p:cTn id="16" dur="750"/>
                                        <p:tgtEl>
                                          <p:spTgt spid="33"/>
                                        </p:tgtEl>
                                      </p:cBhvr>
                                    </p:animEffect>
                                    <p:set>
                                      <p:cBhvr>
                                        <p:cTn id="17" dur="1" fill="hold">
                                          <p:stCondLst>
                                            <p:cond delay="749"/>
                                          </p:stCondLst>
                                        </p:cTn>
                                        <p:tgtEl>
                                          <p:spTgt spid="33"/>
                                        </p:tgtEl>
                                        <p:attrNameLst>
                                          <p:attrName>style.visibility</p:attrName>
                                        </p:attrNameLst>
                                      </p:cBhvr>
                                      <p:to>
                                        <p:strVal val="hidden"/>
                                      </p:to>
                                    </p:set>
                                  </p:childTnLst>
                                </p:cTn>
                              </p:par>
                            </p:childTnLst>
                          </p:cTn>
                        </p:par>
                        <p:par>
                          <p:cTn id="18" fill="hold">
                            <p:stCondLst>
                              <p:cond delay="1500"/>
                            </p:stCondLst>
                            <p:childTnLst>
                              <p:par>
                                <p:cTn id="19" presetID="12" presetClass="exit" presetSubtype="4" fill="hold" grpId="0" nodeType="afterEffect">
                                  <p:stCondLst>
                                    <p:cond delay="0"/>
                                  </p:stCondLst>
                                  <p:childTnLst>
                                    <p:anim calcmode="lin" valueType="num">
                                      <p:cBhvr additive="base">
                                        <p:cTn id="20" dur="750"/>
                                        <p:tgtEl>
                                          <p:spTgt spid="52"/>
                                        </p:tgtEl>
                                        <p:attrNameLst>
                                          <p:attrName>ppt_y</p:attrName>
                                        </p:attrNameLst>
                                      </p:cBhvr>
                                      <p:tavLst>
                                        <p:tav tm="0">
                                          <p:val>
                                            <p:strVal val="#ppt_y"/>
                                          </p:val>
                                        </p:tav>
                                        <p:tav tm="100000">
                                          <p:val>
                                            <p:strVal val="#ppt_y+#ppt_h*1.125000"/>
                                          </p:val>
                                        </p:tav>
                                      </p:tavLst>
                                    </p:anim>
                                    <p:animEffect transition="out" filter="wipe(down)">
                                      <p:cBhvr>
                                        <p:cTn id="21" dur="750"/>
                                        <p:tgtEl>
                                          <p:spTgt spid="52"/>
                                        </p:tgtEl>
                                      </p:cBhvr>
                                    </p:animEffect>
                                    <p:set>
                                      <p:cBhvr>
                                        <p:cTn id="22" dur="1" fill="hold">
                                          <p:stCondLst>
                                            <p:cond delay="749"/>
                                          </p:stCondLst>
                                        </p:cTn>
                                        <p:tgtEl>
                                          <p:spTgt spid="52"/>
                                        </p:tgtEl>
                                        <p:attrNameLst>
                                          <p:attrName>style.visibility</p:attrName>
                                        </p:attrNameLst>
                                      </p:cBhvr>
                                      <p:to>
                                        <p:strVal val="hidden"/>
                                      </p:to>
                                    </p:set>
                                  </p:childTnLst>
                                </p:cTn>
                              </p:par>
                            </p:childTnLst>
                          </p:cTn>
                        </p:par>
                        <p:par>
                          <p:cTn id="23" fill="hold">
                            <p:stCondLst>
                              <p:cond delay="2250"/>
                            </p:stCondLst>
                            <p:childTnLst>
                              <p:par>
                                <p:cTn id="24" presetID="12" presetClass="exit" presetSubtype="4" fill="hold" grpId="0" nodeType="afterEffect">
                                  <p:stCondLst>
                                    <p:cond delay="0"/>
                                  </p:stCondLst>
                                  <p:childTnLst>
                                    <p:anim calcmode="lin" valueType="num">
                                      <p:cBhvr additive="base">
                                        <p:cTn id="25" dur="750"/>
                                        <p:tgtEl>
                                          <p:spTgt spid="51"/>
                                        </p:tgtEl>
                                        <p:attrNameLst>
                                          <p:attrName>ppt_y</p:attrName>
                                        </p:attrNameLst>
                                      </p:cBhvr>
                                      <p:tavLst>
                                        <p:tav tm="0">
                                          <p:val>
                                            <p:strVal val="#ppt_y"/>
                                          </p:val>
                                        </p:tav>
                                        <p:tav tm="100000">
                                          <p:val>
                                            <p:strVal val="#ppt_y+#ppt_h*1.125000"/>
                                          </p:val>
                                        </p:tav>
                                      </p:tavLst>
                                    </p:anim>
                                    <p:animEffect transition="out" filter="wipe(down)">
                                      <p:cBhvr>
                                        <p:cTn id="26" dur="750"/>
                                        <p:tgtEl>
                                          <p:spTgt spid="51"/>
                                        </p:tgtEl>
                                      </p:cBhvr>
                                    </p:animEffect>
                                    <p:set>
                                      <p:cBhvr>
                                        <p:cTn id="27" dur="1" fill="hold">
                                          <p:stCondLst>
                                            <p:cond delay="749"/>
                                          </p:stCondLst>
                                        </p:cTn>
                                        <p:tgtEl>
                                          <p:spTgt spid="51"/>
                                        </p:tgtEl>
                                        <p:attrNameLst>
                                          <p:attrName>style.visibility</p:attrName>
                                        </p:attrNameLst>
                                      </p:cBhvr>
                                      <p:to>
                                        <p:strVal val="hidden"/>
                                      </p:to>
                                    </p:set>
                                  </p:childTnLst>
                                </p:cTn>
                              </p:par>
                            </p:childTnLst>
                          </p:cTn>
                        </p:par>
                        <p:par>
                          <p:cTn id="28" fill="hold">
                            <p:stCondLst>
                              <p:cond delay="3000"/>
                            </p:stCondLst>
                            <p:childTnLst>
                              <p:par>
                                <p:cTn id="29" presetID="12" presetClass="exit" presetSubtype="4" fill="hold" grpId="0" nodeType="afterEffect">
                                  <p:stCondLst>
                                    <p:cond delay="0"/>
                                  </p:stCondLst>
                                  <p:childTnLst>
                                    <p:anim calcmode="lin" valueType="num">
                                      <p:cBhvr additive="base">
                                        <p:cTn id="30" dur="750"/>
                                        <p:tgtEl>
                                          <p:spTgt spid="29"/>
                                        </p:tgtEl>
                                        <p:attrNameLst>
                                          <p:attrName>ppt_y</p:attrName>
                                        </p:attrNameLst>
                                      </p:cBhvr>
                                      <p:tavLst>
                                        <p:tav tm="0">
                                          <p:val>
                                            <p:strVal val="#ppt_y"/>
                                          </p:val>
                                        </p:tav>
                                        <p:tav tm="100000">
                                          <p:val>
                                            <p:strVal val="#ppt_y+#ppt_h*1.125000"/>
                                          </p:val>
                                        </p:tav>
                                      </p:tavLst>
                                    </p:anim>
                                    <p:animEffect transition="out" filter="wipe(down)">
                                      <p:cBhvr>
                                        <p:cTn id="31" dur="750"/>
                                        <p:tgtEl>
                                          <p:spTgt spid="29"/>
                                        </p:tgtEl>
                                      </p:cBhvr>
                                    </p:animEffect>
                                    <p:set>
                                      <p:cBhvr>
                                        <p:cTn id="32" dur="1" fill="hold">
                                          <p:stCondLst>
                                            <p:cond delay="749"/>
                                          </p:stCondLst>
                                        </p:cTn>
                                        <p:tgtEl>
                                          <p:spTgt spid="2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xit" presetSubtype="4" fill="hold" nodeType="clickEffect">
                                  <p:stCondLst>
                                    <p:cond delay="0"/>
                                  </p:stCondLst>
                                  <p:childTnLst>
                                    <p:animEffect transition="out" filter="wipe(down)">
                                      <p:cBhvr>
                                        <p:cTn id="36" dur="500"/>
                                        <p:tgtEl>
                                          <p:spTgt spid="60"/>
                                        </p:tgtEl>
                                      </p:cBhvr>
                                    </p:animEffect>
                                    <p:set>
                                      <p:cBhvr>
                                        <p:cTn id="37" dur="1" fill="hold">
                                          <p:stCondLst>
                                            <p:cond delay="499"/>
                                          </p:stCondLst>
                                        </p:cTn>
                                        <p:tgtEl>
                                          <p:spTgt spid="60"/>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xit" presetSubtype="4" fill="hold" nodeType="clickEffect">
                                  <p:stCondLst>
                                    <p:cond delay="0"/>
                                  </p:stCondLst>
                                  <p:childTnLst>
                                    <p:animEffect transition="out" filter="wipe(down)">
                                      <p:cBhvr>
                                        <p:cTn id="41" dur="500"/>
                                        <p:tgtEl>
                                          <p:spTgt spid="58"/>
                                        </p:tgtEl>
                                      </p:cBhvr>
                                    </p:animEffect>
                                    <p:set>
                                      <p:cBhvr>
                                        <p:cTn id="42" dur="1" fill="hold">
                                          <p:stCondLst>
                                            <p:cond delay="499"/>
                                          </p:stCondLst>
                                        </p:cTn>
                                        <p:tgtEl>
                                          <p:spTgt spid="5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xit" presetSubtype="4" fill="hold" nodeType="clickEffect">
                                  <p:stCondLst>
                                    <p:cond delay="0"/>
                                  </p:stCondLst>
                                  <p:childTnLst>
                                    <p:animEffect transition="out" filter="wipe(down)">
                                      <p:cBhvr>
                                        <p:cTn id="46" dur="500"/>
                                        <p:tgtEl>
                                          <p:spTgt spid="64"/>
                                        </p:tgtEl>
                                      </p:cBhvr>
                                    </p:animEffect>
                                    <p:set>
                                      <p:cBhvr>
                                        <p:cTn id="47" dur="1" fill="hold">
                                          <p:stCondLst>
                                            <p:cond delay="499"/>
                                          </p:stCondLst>
                                        </p:cTn>
                                        <p:tgtEl>
                                          <p:spTgt spid="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8" fill="hold" display="0">
                  <p:stCondLst>
                    <p:cond delay="indefinite"/>
                  </p:stCondLst>
                  <p:endCondLst>
                    <p:cond evt="onStopAudio" delay="0">
                      <p:tgtEl>
                        <p:sldTgt/>
                      </p:tgtEl>
                    </p:cond>
                  </p:endCondLst>
                </p:cTn>
                <p:tgtEl>
                  <p:spTgt spid="9"/>
                </p:tgtEl>
              </p:cMediaNode>
            </p:audio>
          </p:childTnLst>
        </p:cTn>
      </p:par>
    </p:tnLst>
    <p:bldLst>
      <p:bldP spid="18" grpId="0" animBg="1"/>
      <p:bldP spid="29" grpId="0" animBg="1"/>
      <p:bldP spid="33" grpId="0" animBg="1"/>
      <p:bldP spid="51" grpId="0" animBg="1"/>
      <p:bldP spid="5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32">
            <a:extLst>
              <a:ext uri="{FF2B5EF4-FFF2-40B4-BE49-F238E27FC236}">
                <a16:creationId xmlns:a16="http://schemas.microsoft.com/office/drawing/2014/main" id="{1CC4AFFA-9868-4B7D-9F63-93C34D362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451CED-81E4-491D-BDC5-DCFB2C4B0B02}"/>
              </a:ext>
            </a:extLst>
          </p:cNvPr>
          <p:cNvSpPr>
            <a:spLocks noGrp="1"/>
          </p:cNvSpPr>
          <p:nvPr>
            <p:ph type="title"/>
          </p:nvPr>
        </p:nvSpPr>
        <p:spPr>
          <a:xfrm>
            <a:off x="1371601" y="457200"/>
            <a:ext cx="9549442" cy="1010093"/>
          </a:xfrm>
        </p:spPr>
        <p:txBody>
          <a:bodyPr anchor="b">
            <a:normAutofit/>
          </a:bodyPr>
          <a:lstStyle/>
          <a:p>
            <a:pPr>
              <a:lnSpc>
                <a:spcPct val="90000"/>
              </a:lnSpc>
            </a:pPr>
            <a:r>
              <a:rPr lang="en-US" dirty="0"/>
              <a:t>Project background research</a:t>
            </a:r>
          </a:p>
        </p:txBody>
      </p:sp>
      <p:sp>
        <p:nvSpPr>
          <p:cNvPr id="32" name="Rectangle 34">
            <a:extLst>
              <a:ext uri="{FF2B5EF4-FFF2-40B4-BE49-F238E27FC236}">
                <a16:creationId xmlns:a16="http://schemas.microsoft.com/office/drawing/2014/main" id="{024CCFE6-8D32-4963-9B5D-E742044292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6">
            <a:extLst>
              <a:ext uri="{FF2B5EF4-FFF2-40B4-BE49-F238E27FC236}">
                <a16:creationId xmlns:a16="http://schemas.microsoft.com/office/drawing/2014/main" id="{43414B78-940D-4BE3-A24D-B003E1C9C0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FA0D500C-609B-4D9F-B0CB-51CDAC680C67}"/>
              </a:ext>
            </a:extLst>
          </p:cNvPr>
          <p:cNvSpPr>
            <a:spLocks noGrp="1"/>
          </p:cNvSpPr>
          <p:nvPr>
            <p:ph type="sldNum" sz="quarter" idx="12"/>
          </p:nvPr>
        </p:nvSpPr>
        <p:spPr>
          <a:xfrm>
            <a:off x="11669678" y="6408742"/>
            <a:ext cx="438652" cy="448830"/>
          </a:xfrm>
        </p:spPr>
        <p:txBody>
          <a:bodyPr>
            <a:normAutofit/>
          </a:bodyPr>
          <a:lstStyle/>
          <a:p>
            <a:pPr>
              <a:spcAft>
                <a:spcPts val="600"/>
              </a:spcAft>
            </a:pPr>
            <a:fld id="{B9EAB3BA-07EE-4B64-A177-47C30D775877}" type="slidenum">
              <a:rPr lang="en-US"/>
              <a:pPr>
                <a:spcAft>
                  <a:spcPts val="600"/>
                </a:spcAft>
              </a:pPr>
              <a:t>6</a:t>
            </a:fld>
            <a:endParaRPr lang="en-US"/>
          </a:p>
        </p:txBody>
      </p:sp>
      <p:graphicFrame>
        <p:nvGraphicFramePr>
          <p:cNvPr id="6" name="Content Placeholder 2">
            <a:extLst>
              <a:ext uri="{FF2B5EF4-FFF2-40B4-BE49-F238E27FC236}">
                <a16:creationId xmlns:a16="http://schemas.microsoft.com/office/drawing/2014/main" id="{DEAFBC3E-F886-4350-8323-7C5F275AA363}"/>
              </a:ext>
            </a:extLst>
          </p:cNvPr>
          <p:cNvGraphicFramePr>
            <a:graphicFrameLocks noGrp="1"/>
          </p:cNvGraphicFramePr>
          <p:nvPr>
            <p:ph idx="1"/>
            <p:extLst>
              <p:ext uri="{D42A27DB-BD31-4B8C-83A1-F6EECF244321}">
                <p14:modId xmlns:p14="http://schemas.microsoft.com/office/powerpoint/2010/main" val="3368157217"/>
              </p:ext>
            </p:extLst>
          </p:nvPr>
        </p:nvGraphicFramePr>
        <p:xfrm>
          <a:off x="898451" y="1834632"/>
          <a:ext cx="10334847" cy="411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0" name="Rectangle 9">
            <a:extLst>
              <a:ext uri="{FF2B5EF4-FFF2-40B4-BE49-F238E27FC236}">
                <a16:creationId xmlns:a16="http://schemas.microsoft.com/office/drawing/2014/main" id="{B498BEE1-6E8D-4037-88F2-F2C5CF6F49A4}"/>
              </a:ext>
            </a:extLst>
          </p:cNvPr>
          <p:cNvSpPr/>
          <p:nvPr/>
        </p:nvSpPr>
        <p:spPr>
          <a:xfrm>
            <a:off x="746051" y="4133850"/>
            <a:ext cx="10769674" cy="19679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27D42DA-7180-4AF5-8D0C-99BF47FFAFB2}"/>
              </a:ext>
            </a:extLst>
          </p:cNvPr>
          <p:cNvSpPr/>
          <p:nvPr/>
        </p:nvSpPr>
        <p:spPr>
          <a:xfrm>
            <a:off x="616024" y="1909430"/>
            <a:ext cx="5197549" cy="41924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F38BC477-16A5-4B37-B9D0-DF77A2124272}"/>
                  </a:ext>
                </a:extLst>
              </p:cNvPr>
              <p:cNvGraphicFramePr>
                <a:graphicFrameLocks noChangeAspect="1"/>
              </p:cNvGraphicFramePr>
              <p:nvPr>
                <p:extLst>
                  <p:ext uri="{D42A27DB-BD31-4B8C-83A1-F6EECF244321}">
                    <p14:modId xmlns:p14="http://schemas.microsoft.com/office/powerpoint/2010/main" val="3839359813"/>
                  </p:ext>
                </p:extLst>
              </p:nvPr>
            </p:nvGraphicFramePr>
            <p:xfrm>
              <a:off x="616024" y="2347507"/>
              <a:ext cx="5045346" cy="2838007"/>
            </p:xfrm>
            <a:graphic>
              <a:graphicData uri="http://schemas.microsoft.com/office/powerpoint/2016/slidezoom">
                <pslz:sldZm>
                  <pslz:sldZmObj sldId="270" cId="3660534954">
                    <pslz:zmPr id="{447147CD-61F6-4970-B480-2D48F6F1C14E}" returnToParent="0" transitionDur="1000">
                      <p166:blipFill xmlns:p166="http://schemas.microsoft.com/office/powerpoint/2016/6/main">
                        <a:blip r:embed="rId11"/>
                        <a:stretch>
                          <a:fillRect/>
                        </a:stretch>
                      </p166:blipFill>
                      <p166:spPr xmlns:p166="http://schemas.microsoft.com/office/powerpoint/2016/6/main">
                        <a:xfrm>
                          <a:off x="0" y="0"/>
                          <a:ext cx="5045346" cy="2838007"/>
                        </a:xfrm>
                        <a:prstGeom prst="rect">
                          <a:avLst/>
                        </a:prstGeom>
                        <a:ln w="3175">
                          <a:solidFill>
                            <a:prstClr val="ltGray"/>
                          </a:solidFill>
                        </a:ln>
                      </p166:spPr>
                    </pslz:zmPr>
                  </pslz:sldZmObj>
                </pslz:sldZm>
              </a:graphicData>
            </a:graphic>
          </p:graphicFrame>
        </mc:Choice>
        <mc:Fallback xmlns="">
          <p:pic>
            <p:nvPicPr>
              <p:cNvPr id="5" name="Slide Zoom 4">
                <a:extLst>
                  <a:ext uri="{FF2B5EF4-FFF2-40B4-BE49-F238E27FC236}">
                    <a16:creationId xmlns:a16="http://schemas.microsoft.com/office/drawing/2014/main" id="{F38BC477-16A5-4B37-B9D0-DF77A2124272}"/>
                  </a:ext>
                </a:extLst>
              </p:cNvPr>
              <p:cNvPicPr>
                <a:picLocks noGrp="1" noRot="1" noChangeAspect="1" noMove="1" noResize="1" noEditPoints="1" noAdjustHandles="1" noChangeArrowheads="1" noChangeShapeType="1"/>
              </p:cNvPicPr>
              <p:nvPr/>
            </p:nvPicPr>
            <p:blipFill>
              <a:blip r:embed="rId12"/>
              <a:stretch>
                <a:fillRect/>
              </a:stretch>
            </p:blipFill>
            <p:spPr>
              <a:xfrm>
                <a:off x="616024" y="2347507"/>
                <a:ext cx="5045346" cy="2838007"/>
              </a:xfrm>
              <a:prstGeom prst="rect">
                <a:avLst/>
              </a:prstGeom>
              <a:ln w="3175">
                <a:solidFill>
                  <a:prstClr val="ltGray"/>
                </a:solidFill>
              </a:ln>
            </p:spPr>
          </p:pic>
        </mc:Fallback>
      </mc:AlternateContent>
      <p:pic>
        <p:nvPicPr>
          <p:cNvPr id="9" name="Audio 8">
            <a:hlinkClick r:id="" action="ppaction://media"/>
            <a:extLst>
              <a:ext uri="{FF2B5EF4-FFF2-40B4-BE49-F238E27FC236}">
                <a16:creationId xmlns:a16="http://schemas.microsoft.com/office/drawing/2014/main" id="{B27E2DBE-8DA0-46DF-8818-712AAE1C9437}"/>
              </a:ext>
            </a:extLst>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2936803234"/>
      </p:ext>
    </p:extLst>
  </p:cSld>
  <p:clrMapOvr>
    <a:masterClrMapping/>
  </p:clrMapOvr>
  <mc:AlternateContent xmlns:mc="http://schemas.openxmlformats.org/markup-compatibility/2006" xmlns:p14="http://schemas.microsoft.com/office/powerpoint/2010/main">
    <mc:Choice Requires="p14">
      <p:transition spd="slow" p14:dur="2000" advTm="5350"/>
    </mc:Choice>
    <mc:Fallback xmlns="">
      <p:transition spd="slow" advTm="53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6" fill="hold" display="0">
                  <p:stCondLst>
                    <p:cond delay="indefinite"/>
                  </p:stCondLst>
                  <p:endCondLst>
                    <p:cond evt="onStopAudio" delay="0">
                      <p:tgtEl>
                        <p:sldTgt/>
                      </p:tgtEl>
                    </p:cond>
                  </p:endCondLst>
                </p:cTn>
                <p:tgtEl>
                  <p:spTgt spid="9"/>
                </p:tgtEl>
              </p:cMediaNode>
            </p:audio>
          </p:childTnLst>
        </p:cTn>
      </p:par>
    </p:tnLst>
    <p:bldLst>
      <p:bldP spid="2" grpId="0"/>
      <p:bldGraphic spid="6"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9499724-7CDD-49F0-B137-D6C7C1F29F13}"/>
              </a:ext>
            </a:extLst>
          </p:cNvPr>
          <p:cNvSpPr>
            <a:spLocks noGrp="1"/>
          </p:cNvSpPr>
          <p:nvPr>
            <p:ph type="title"/>
          </p:nvPr>
        </p:nvSpPr>
        <p:spPr>
          <a:xfrm>
            <a:off x="279401" y="681317"/>
            <a:ext cx="3431456" cy="3406187"/>
          </a:xfrm>
        </p:spPr>
        <p:txBody>
          <a:bodyPr vert="horz" lIns="0" tIns="0" rIns="0" bIns="0" rtlCol="0" anchor="b">
            <a:normAutofit/>
          </a:bodyPr>
          <a:lstStyle/>
          <a:p>
            <a:pPr algn="r"/>
            <a:r>
              <a:rPr lang="en-US" sz="3200" spc="750" dirty="0">
                <a:solidFill>
                  <a:schemeClr val="bg1"/>
                </a:solidFill>
              </a:rPr>
              <a:t>One heartbeat</a:t>
            </a:r>
          </a:p>
        </p:txBody>
      </p:sp>
      <p:sp>
        <p:nvSpPr>
          <p:cNvPr id="24" name="Rectangle 23">
            <a:extLst>
              <a:ext uri="{FF2B5EF4-FFF2-40B4-BE49-F238E27FC236}">
                <a16:creationId xmlns:a16="http://schemas.microsoft.com/office/drawing/2014/main" id="{F22B8B4A-9F99-469C-8E10-E97D2264B02B}"/>
              </a:ext>
            </a:extLst>
          </p:cNvPr>
          <p:cNvSpPr/>
          <p:nvPr/>
        </p:nvSpPr>
        <p:spPr>
          <a:xfrm>
            <a:off x="7411454" y="6012577"/>
            <a:ext cx="3501990" cy="7391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a:extLst>
              <a:ext uri="{FF2B5EF4-FFF2-40B4-BE49-F238E27FC236}">
                <a16:creationId xmlns:a16="http://schemas.microsoft.com/office/drawing/2014/main" id="{D625ABD9-65CB-4770-B772-AB6F509D53CD}"/>
              </a:ext>
            </a:extLst>
          </p:cNvPr>
          <p:cNvGrpSpPr/>
          <p:nvPr/>
        </p:nvGrpSpPr>
        <p:grpSpPr>
          <a:xfrm>
            <a:off x="4222701" y="1524755"/>
            <a:ext cx="7785196" cy="3441779"/>
            <a:chOff x="4235354" y="1892221"/>
            <a:chExt cx="6947090" cy="3073558"/>
          </a:xfrm>
        </p:grpSpPr>
        <p:pic>
          <p:nvPicPr>
            <p:cNvPr id="36" name="Picture 35">
              <a:extLst>
                <a:ext uri="{FF2B5EF4-FFF2-40B4-BE49-F238E27FC236}">
                  <a16:creationId xmlns:a16="http://schemas.microsoft.com/office/drawing/2014/main" id="{4C6D1A8C-1A1F-4D48-B646-DC7C689631DA}"/>
                </a:ext>
              </a:extLst>
            </p:cNvPr>
            <p:cNvPicPr>
              <a:picLocks noChangeAspect="1"/>
            </p:cNvPicPr>
            <p:nvPr/>
          </p:nvPicPr>
          <p:blipFill>
            <a:blip r:embed="rId5"/>
            <a:stretch>
              <a:fillRect/>
            </a:stretch>
          </p:blipFill>
          <p:spPr>
            <a:xfrm>
              <a:off x="4235354" y="1892221"/>
              <a:ext cx="3721291" cy="3073558"/>
            </a:xfrm>
            <a:prstGeom prst="rect">
              <a:avLst/>
            </a:prstGeom>
          </p:spPr>
        </p:pic>
        <p:pic>
          <p:nvPicPr>
            <p:cNvPr id="40" name="Picture 39">
              <a:extLst>
                <a:ext uri="{FF2B5EF4-FFF2-40B4-BE49-F238E27FC236}">
                  <a16:creationId xmlns:a16="http://schemas.microsoft.com/office/drawing/2014/main" id="{7454379A-E805-4B5C-B8FB-7707ABD1579C}"/>
                </a:ext>
              </a:extLst>
            </p:cNvPr>
            <p:cNvPicPr>
              <a:picLocks noChangeAspect="1"/>
            </p:cNvPicPr>
            <p:nvPr/>
          </p:nvPicPr>
          <p:blipFill rotWithShape="1">
            <a:blip r:embed="rId5"/>
            <a:srcRect l="5893"/>
            <a:stretch/>
          </p:blipFill>
          <p:spPr>
            <a:xfrm>
              <a:off x="7680454" y="1892221"/>
              <a:ext cx="3501990" cy="3073558"/>
            </a:xfrm>
            <a:prstGeom prst="rect">
              <a:avLst/>
            </a:prstGeom>
          </p:spPr>
        </p:pic>
      </p:grpSp>
      <p:grpSp>
        <p:nvGrpSpPr>
          <p:cNvPr id="72" name="Group 71">
            <a:extLst>
              <a:ext uri="{FF2B5EF4-FFF2-40B4-BE49-F238E27FC236}">
                <a16:creationId xmlns:a16="http://schemas.microsoft.com/office/drawing/2014/main" id="{0F222192-B301-497F-B15C-7D2D60B3B531}"/>
              </a:ext>
            </a:extLst>
          </p:cNvPr>
          <p:cNvGrpSpPr/>
          <p:nvPr/>
        </p:nvGrpSpPr>
        <p:grpSpPr>
          <a:xfrm>
            <a:off x="6307817" y="1927150"/>
            <a:ext cx="3379108" cy="400110"/>
            <a:chOff x="6307817" y="1927150"/>
            <a:chExt cx="3379108" cy="400110"/>
          </a:xfrm>
        </p:grpSpPr>
        <p:cxnSp>
          <p:nvCxnSpPr>
            <p:cNvPr id="68" name="Straight Arrow Connector 67">
              <a:extLst>
                <a:ext uri="{FF2B5EF4-FFF2-40B4-BE49-F238E27FC236}">
                  <a16:creationId xmlns:a16="http://schemas.microsoft.com/office/drawing/2014/main" id="{6D7C43A9-E9D3-420A-905F-7FFD5FF53F1A}"/>
                </a:ext>
              </a:extLst>
            </p:cNvPr>
            <p:cNvCxnSpPr>
              <a:cxnSpLocks/>
            </p:cNvCxnSpPr>
            <p:nvPr/>
          </p:nvCxnSpPr>
          <p:spPr>
            <a:xfrm>
              <a:off x="6307817" y="2327260"/>
              <a:ext cx="337910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FB4FD899-5905-470C-93C1-A5B784F2EC5E}"/>
                </a:ext>
              </a:extLst>
            </p:cNvPr>
            <p:cNvSpPr txBox="1"/>
            <p:nvPr/>
          </p:nvSpPr>
          <p:spPr>
            <a:xfrm>
              <a:off x="6515237" y="1927150"/>
              <a:ext cx="2971663" cy="400110"/>
            </a:xfrm>
            <a:prstGeom prst="rect">
              <a:avLst/>
            </a:prstGeom>
            <a:noFill/>
          </p:spPr>
          <p:txBody>
            <a:bodyPr wrap="square" rtlCol="0">
              <a:spAutoFit/>
            </a:bodyPr>
            <a:lstStyle/>
            <a:p>
              <a:pPr algn="ctr"/>
              <a:r>
                <a:rPr lang="en-US" sz="2000" b="1" dirty="0"/>
                <a:t>One complete cycle</a:t>
              </a:r>
            </a:p>
          </p:txBody>
        </p:sp>
      </p:gr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7FD7A27C-9E1E-4DE0-9AAA-13408B4A8C7D}"/>
                  </a:ext>
                </a:extLst>
              </p:cNvPr>
              <p:cNvSpPr txBox="1"/>
              <p:nvPr/>
            </p:nvSpPr>
            <p:spPr>
              <a:xfrm>
                <a:off x="3886282" y="5082683"/>
                <a:ext cx="8394280" cy="8753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𝑯𝒆𝒂𝒓𝒕𝒓𝒂𝒕𝒆</m:t>
                      </m:r>
                      <m:r>
                        <a:rPr lang="en-US" b="1" i="0">
                          <a:latin typeface="Cambria Math" panose="02040503050406030204" pitchFamily="18" charset="0"/>
                        </a:rPr>
                        <m:t> </m:t>
                      </m:r>
                      <m:r>
                        <a:rPr lang="en-US" b="1" i="1">
                          <a:latin typeface="Cambria Math" panose="02040503050406030204" pitchFamily="18" charset="0"/>
                        </a:rPr>
                        <m:t>𝒊𝒏</m:t>
                      </m:r>
                      <m:r>
                        <a:rPr lang="en-US" b="1" i="0">
                          <a:latin typeface="Cambria Math" panose="02040503050406030204" pitchFamily="18" charset="0"/>
                        </a:rPr>
                        <m:t> </m:t>
                      </m:r>
                      <m:r>
                        <a:rPr lang="en-US" b="1" i="1">
                          <a:latin typeface="Cambria Math" panose="02040503050406030204" pitchFamily="18" charset="0"/>
                        </a:rPr>
                        <m:t>𝒃𝒑𝒎</m:t>
                      </m:r>
                      <m:r>
                        <a:rPr lang="en-US" b="1" i="0">
                          <a:latin typeface="Cambria Math" panose="02040503050406030204" pitchFamily="18" charset="0"/>
                        </a:rPr>
                        <m:t>= </m:t>
                      </m:r>
                      <m:f>
                        <m:fPr>
                          <m:ctrlPr>
                            <a:rPr lang="en-US" b="1" i="1">
                              <a:solidFill>
                                <a:srgbClr val="836967"/>
                              </a:solidFill>
                              <a:latin typeface="Cambria Math" panose="02040503050406030204" pitchFamily="18" charset="0"/>
                            </a:rPr>
                          </m:ctrlPr>
                        </m:fPr>
                        <m:num>
                          <m:r>
                            <a:rPr lang="en-US" b="1" i="0">
                              <a:latin typeface="Cambria Math" panose="02040503050406030204" pitchFamily="18" charset="0"/>
                            </a:rPr>
                            <m:t>𝟔𝟎</m:t>
                          </m:r>
                        </m:num>
                        <m:den>
                          <m:f>
                            <m:fPr>
                              <m:ctrlPr>
                                <a:rPr lang="en-US" b="1" i="1">
                                  <a:solidFill>
                                    <a:srgbClr val="836967"/>
                                  </a:solidFill>
                                  <a:latin typeface="Cambria Math" panose="02040503050406030204" pitchFamily="18" charset="0"/>
                                </a:rPr>
                              </m:ctrlPr>
                            </m:fPr>
                            <m:num>
                              <m:r>
                                <a:rPr lang="en-US" b="1" i="1">
                                  <a:latin typeface="Cambria Math" panose="02040503050406030204" pitchFamily="18" charset="0"/>
                                </a:rPr>
                                <m:t>𝒕𝒊𝒎𝒆</m:t>
                              </m:r>
                              <m:r>
                                <a:rPr lang="en-US" b="1" i="0">
                                  <a:latin typeface="Cambria Math" panose="02040503050406030204" pitchFamily="18" charset="0"/>
                                </a:rPr>
                                <m:t> </m:t>
                              </m:r>
                              <m:r>
                                <a:rPr lang="en-US" b="1" i="1">
                                  <a:latin typeface="Cambria Math" panose="02040503050406030204" pitchFamily="18" charset="0"/>
                                </a:rPr>
                                <m:t>𝒐𝒇</m:t>
                              </m:r>
                              <m:r>
                                <a:rPr lang="en-US" b="1" i="0">
                                  <a:latin typeface="Cambria Math" panose="02040503050406030204" pitchFamily="18" charset="0"/>
                                </a:rPr>
                                <m:t> </m:t>
                              </m:r>
                              <m:r>
                                <a:rPr lang="en-US" b="1" i="1">
                                  <a:latin typeface="Cambria Math" panose="02040503050406030204" pitchFamily="18" charset="0"/>
                                </a:rPr>
                                <m:t>𝒐𝒏𝒆</m:t>
                              </m:r>
                              <m:r>
                                <a:rPr lang="en-US" b="1" i="0">
                                  <a:latin typeface="Cambria Math" panose="02040503050406030204" pitchFamily="18" charset="0"/>
                                </a:rPr>
                                <m:t> </m:t>
                              </m:r>
                              <m:r>
                                <a:rPr lang="en-US" b="1" i="1">
                                  <a:latin typeface="Cambria Math" panose="02040503050406030204" pitchFamily="18" charset="0"/>
                                </a:rPr>
                                <m:t>𝒄𝒚𝒄𝒍𝒆</m:t>
                              </m:r>
                              <m:r>
                                <a:rPr lang="en-US" b="1" i="0">
                                  <a:latin typeface="Cambria Math" panose="02040503050406030204" pitchFamily="18" charset="0"/>
                                </a:rPr>
                                <m:t> </m:t>
                              </m:r>
                              <m:r>
                                <a:rPr lang="en-US" b="1" i="1">
                                  <a:latin typeface="Cambria Math" panose="02040503050406030204" pitchFamily="18" charset="0"/>
                                </a:rPr>
                                <m:t>𝒊𝒏</m:t>
                              </m:r>
                              <m:r>
                                <a:rPr lang="en-US" b="1" i="0">
                                  <a:latin typeface="Cambria Math" panose="02040503050406030204" pitchFamily="18" charset="0"/>
                                </a:rPr>
                                <m:t> </m:t>
                              </m:r>
                              <m:r>
                                <a:rPr lang="en-US" b="1" i="1">
                                  <a:latin typeface="Cambria Math" panose="02040503050406030204" pitchFamily="18" charset="0"/>
                                </a:rPr>
                                <m:t>𝒎𝒔</m:t>
                              </m:r>
                            </m:num>
                            <m:den>
                              <m:r>
                                <a:rPr lang="en-US" b="1" i="0">
                                  <a:latin typeface="Cambria Math" panose="02040503050406030204" pitchFamily="18" charset="0"/>
                                </a:rPr>
                                <m:t>𝟏</m:t>
                              </m:r>
                              <m:r>
                                <a:rPr lang="en-US" b="1" i="0">
                                  <a:latin typeface="Cambria Math" panose="02040503050406030204" pitchFamily="18" charset="0"/>
                                </a:rPr>
                                <m:t>,</m:t>
                              </m:r>
                              <m:r>
                                <a:rPr lang="en-US" b="1" i="0">
                                  <a:latin typeface="Cambria Math" panose="02040503050406030204" pitchFamily="18" charset="0"/>
                                </a:rPr>
                                <m:t>𝟎𝟎𝟎</m:t>
                              </m:r>
                            </m:den>
                          </m:f>
                        </m:den>
                      </m:f>
                      <m:r>
                        <a:rPr lang="en-US" b="1" i="0">
                          <a:latin typeface="Cambria Math" panose="02040503050406030204" pitchFamily="18" charset="0"/>
                        </a:rPr>
                        <m:t>= </m:t>
                      </m:r>
                      <m:f>
                        <m:fPr>
                          <m:ctrlPr>
                            <a:rPr lang="en-US" b="1" i="1">
                              <a:solidFill>
                                <a:srgbClr val="836967"/>
                              </a:solidFill>
                              <a:latin typeface="Cambria Math" panose="02040503050406030204" pitchFamily="18" charset="0"/>
                            </a:rPr>
                          </m:ctrlPr>
                        </m:fPr>
                        <m:num>
                          <m:r>
                            <a:rPr lang="en-US" b="1" i="0">
                              <a:latin typeface="Cambria Math" panose="02040503050406030204" pitchFamily="18" charset="0"/>
                            </a:rPr>
                            <m:t>𝟔𝟎</m:t>
                          </m:r>
                          <m:r>
                            <a:rPr lang="en-US" b="1" i="0">
                              <a:latin typeface="Cambria Math" panose="02040503050406030204" pitchFamily="18" charset="0"/>
                            </a:rPr>
                            <m:t>,</m:t>
                          </m:r>
                          <m:r>
                            <a:rPr lang="en-US" b="1" i="0">
                              <a:latin typeface="Cambria Math" panose="02040503050406030204" pitchFamily="18" charset="0"/>
                            </a:rPr>
                            <m:t>𝟎𝟎𝟎</m:t>
                          </m:r>
                        </m:num>
                        <m:den>
                          <m:r>
                            <a:rPr lang="en-US" b="1" i="1">
                              <a:latin typeface="Cambria Math" panose="02040503050406030204" pitchFamily="18" charset="0"/>
                            </a:rPr>
                            <m:t>𝒕𝒊𝒎𝒆</m:t>
                          </m:r>
                          <m:r>
                            <a:rPr lang="en-US" b="1" i="0">
                              <a:latin typeface="Cambria Math" panose="02040503050406030204" pitchFamily="18" charset="0"/>
                            </a:rPr>
                            <m:t> </m:t>
                          </m:r>
                          <m:r>
                            <a:rPr lang="en-US" b="1" i="1">
                              <a:latin typeface="Cambria Math" panose="02040503050406030204" pitchFamily="18" charset="0"/>
                            </a:rPr>
                            <m:t>𝒐𝒇</m:t>
                          </m:r>
                          <m:r>
                            <a:rPr lang="en-US" b="1" i="0">
                              <a:latin typeface="Cambria Math" panose="02040503050406030204" pitchFamily="18" charset="0"/>
                            </a:rPr>
                            <m:t> </m:t>
                          </m:r>
                          <m:r>
                            <a:rPr lang="en-US" b="1" i="1">
                              <a:latin typeface="Cambria Math" panose="02040503050406030204" pitchFamily="18" charset="0"/>
                            </a:rPr>
                            <m:t>𝒐𝒏𝒆</m:t>
                          </m:r>
                          <m:r>
                            <a:rPr lang="en-US" b="1" i="0">
                              <a:latin typeface="Cambria Math" panose="02040503050406030204" pitchFamily="18" charset="0"/>
                            </a:rPr>
                            <m:t> </m:t>
                          </m:r>
                          <m:r>
                            <a:rPr lang="en-US" b="1" i="1">
                              <a:latin typeface="Cambria Math" panose="02040503050406030204" pitchFamily="18" charset="0"/>
                            </a:rPr>
                            <m:t>𝒄𝒚𝒄𝒍𝒆</m:t>
                          </m:r>
                          <m:r>
                            <a:rPr lang="en-US" b="1" i="0">
                              <a:latin typeface="Cambria Math" panose="02040503050406030204" pitchFamily="18" charset="0"/>
                            </a:rPr>
                            <m:t> </m:t>
                          </m:r>
                          <m:r>
                            <a:rPr lang="en-US" b="1" i="1">
                              <a:latin typeface="Cambria Math" panose="02040503050406030204" pitchFamily="18" charset="0"/>
                            </a:rPr>
                            <m:t>𝒊𝒏</m:t>
                          </m:r>
                          <m:r>
                            <a:rPr lang="en-US" b="1" i="0">
                              <a:latin typeface="Cambria Math" panose="02040503050406030204" pitchFamily="18" charset="0"/>
                            </a:rPr>
                            <m:t> </m:t>
                          </m:r>
                          <m:r>
                            <a:rPr lang="en-US" b="1" i="1">
                              <a:latin typeface="Cambria Math" panose="02040503050406030204" pitchFamily="18" charset="0"/>
                            </a:rPr>
                            <m:t>𝒎𝒔</m:t>
                          </m:r>
                        </m:den>
                      </m:f>
                    </m:oMath>
                  </m:oMathPara>
                </a14:m>
                <a:endParaRPr lang="en-US" b="1" dirty="0"/>
              </a:p>
            </p:txBody>
          </p:sp>
        </mc:Choice>
        <mc:Fallback xmlns="">
          <p:sp>
            <p:nvSpPr>
              <p:cNvPr id="74" name="TextBox 73">
                <a:extLst>
                  <a:ext uri="{FF2B5EF4-FFF2-40B4-BE49-F238E27FC236}">
                    <a16:creationId xmlns:a16="http://schemas.microsoft.com/office/drawing/2014/main" id="{7FD7A27C-9E1E-4DE0-9AAA-13408B4A8C7D}"/>
                  </a:ext>
                </a:extLst>
              </p:cNvPr>
              <p:cNvSpPr txBox="1">
                <a:spLocks noRot="1" noChangeAspect="1" noMove="1" noResize="1" noEditPoints="1" noAdjustHandles="1" noChangeArrowheads="1" noChangeShapeType="1" noTextEdit="1"/>
              </p:cNvSpPr>
              <p:nvPr/>
            </p:nvSpPr>
            <p:spPr>
              <a:xfrm>
                <a:off x="3886282" y="5082683"/>
                <a:ext cx="8394280" cy="875304"/>
              </a:xfrm>
              <a:prstGeom prst="rect">
                <a:avLst/>
              </a:prstGeom>
              <a:blipFill>
                <a:blip r:embed="rId6"/>
                <a:stretch>
                  <a:fillRect/>
                </a:stretch>
              </a:blipFill>
            </p:spPr>
            <p:txBody>
              <a:bodyPr/>
              <a:lstStyle/>
              <a:p>
                <a:r>
                  <a:rPr lang="en-US">
                    <a:noFill/>
                  </a:rPr>
                  <a:t> </a:t>
                </a:r>
              </a:p>
            </p:txBody>
          </p:sp>
        </mc:Fallback>
      </mc:AlternateContent>
      <p:sp>
        <p:nvSpPr>
          <p:cNvPr id="75" name="Rectangle 74">
            <a:extLst>
              <a:ext uri="{FF2B5EF4-FFF2-40B4-BE49-F238E27FC236}">
                <a16:creationId xmlns:a16="http://schemas.microsoft.com/office/drawing/2014/main" id="{C8476776-49FC-4F66-BF4D-B9F39655C78D}"/>
              </a:ext>
            </a:extLst>
          </p:cNvPr>
          <p:cNvSpPr/>
          <p:nvPr/>
        </p:nvSpPr>
        <p:spPr>
          <a:xfrm>
            <a:off x="4055641" y="4784778"/>
            <a:ext cx="8135595" cy="15101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CF5F6424-FDBE-45C3-9279-A884A00DE7B2}"/>
              </a:ext>
            </a:extLst>
          </p:cNvPr>
          <p:cNvSpPr/>
          <p:nvPr/>
        </p:nvSpPr>
        <p:spPr>
          <a:xfrm>
            <a:off x="6277583" y="1927150"/>
            <a:ext cx="3409342" cy="5398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Audio 3">
            <a:hlinkClick r:id="" action="ppaction://media"/>
            <a:extLst>
              <a:ext uri="{FF2B5EF4-FFF2-40B4-BE49-F238E27FC236}">
                <a16:creationId xmlns:a16="http://schemas.microsoft.com/office/drawing/2014/main" id="{523532AD-DA7E-4DA5-A853-CA01FD2988D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3660534954"/>
      </p:ext>
    </p:extLst>
  </p:cSld>
  <p:clrMapOvr>
    <a:masterClrMapping/>
  </p:clrMapOvr>
  <mc:AlternateContent xmlns:mc="http://schemas.openxmlformats.org/markup-compatibility/2006" xmlns:p14="http://schemas.microsoft.com/office/powerpoint/2010/main">
    <mc:Choice Requires="p14">
      <p:transition spd="slow" p14:dur="2000" advTm="14917"/>
    </mc:Choice>
    <mc:Fallback xmlns="">
      <p:transition spd="slow" advTm="14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2" presetClass="exit" presetSubtype="8" fill="hold" grpId="0" nodeType="clickEffect">
                                  <p:stCondLst>
                                    <p:cond delay="0"/>
                                  </p:stCondLst>
                                  <p:childTnLst>
                                    <p:animEffect transition="out" filter="wipe(left)">
                                      <p:cBhvr>
                                        <p:cTn id="10" dur="500"/>
                                        <p:tgtEl>
                                          <p:spTgt spid="76"/>
                                        </p:tgtEl>
                                      </p:cBhvr>
                                    </p:animEffect>
                                    <p:set>
                                      <p:cBhvr>
                                        <p:cTn id="11" dur="1" fill="hold">
                                          <p:stCondLst>
                                            <p:cond delay="499"/>
                                          </p:stCondLst>
                                        </p:cTn>
                                        <p:tgtEl>
                                          <p:spTgt spid="76"/>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2" presetClass="exit" presetSubtype="1" fill="hold" grpId="0" nodeType="clickEffect">
                                  <p:stCondLst>
                                    <p:cond delay="0"/>
                                  </p:stCondLst>
                                  <p:childTnLst>
                                    <p:animEffect transition="out" filter="wipe(up)">
                                      <p:cBhvr>
                                        <p:cTn id="15" dur="500"/>
                                        <p:tgtEl>
                                          <p:spTgt spid="75"/>
                                        </p:tgtEl>
                                      </p:cBhvr>
                                    </p:animEffect>
                                    <p:set>
                                      <p:cBhvr>
                                        <p:cTn id="16" dur="1" fill="hold">
                                          <p:stCondLst>
                                            <p:cond delay="499"/>
                                          </p:stCondLst>
                                        </p:cTn>
                                        <p:tgtEl>
                                          <p:spTgt spid="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4"/>
                </p:tgtEl>
              </p:cMediaNode>
            </p:audio>
          </p:childTnLst>
        </p:cTn>
      </p:par>
    </p:tnLst>
    <p:bldLst>
      <p:bldP spid="75" grpId="0" animBg="1"/>
      <p:bldP spid="7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51CED-81E4-491D-BDC5-DCFB2C4B0B02}"/>
              </a:ext>
            </a:extLst>
          </p:cNvPr>
          <p:cNvSpPr>
            <a:spLocks noGrp="1"/>
          </p:cNvSpPr>
          <p:nvPr>
            <p:ph type="title"/>
          </p:nvPr>
        </p:nvSpPr>
        <p:spPr>
          <a:xfrm>
            <a:off x="1371601" y="457200"/>
            <a:ext cx="9549442" cy="1010093"/>
          </a:xfrm>
        </p:spPr>
        <p:txBody>
          <a:bodyPr anchor="b">
            <a:normAutofit/>
          </a:bodyPr>
          <a:lstStyle/>
          <a:p>
            <a:pPr>
              <a:lnSpc>
                <a:spcPct val="90000"/>
              </a:lnSpc>
            </a:pPr>
            <a:r>
              <a:rPr lang="en-US" dirty="0"/>
              <a:t>Project background research</a:t>
            </a:r>
          </a:p>
        </p:txBody>
      </p:sp>
      <p:sp>
        <p:nvSpPr>
          <p:cNvPr id="4" name="Slide Number Placeholder 3">
            <a:extLst>
              <a:ext uri="{FF2B5EF4-FFF2-40B4-BE49-F238E27FC236}">
                <a16:creationId xmlns:a16="http://schemas.microsoft.com/office/drawing/2014/main" id="{FA0D500C-609B-4D9F-B0CB-51CDAC680C67}"/>
              </a:ext>
            </a:extLst>
          </p:cNvPr>
          <p:cNvSpPr>
            <a:spLocks noGrp="1"/>
          </p:cNvSpPr>
          <p:nvPr>
            <p:ph type="sldNum" sz="quarter" idx="12"/>
          </p:nvPr>
        </p:nvSpPr>
        <p:spPr>
          <a:xfrm>
            <a:off x="11669678" y="6408742"/>
            <a:ext cx="438652" cy="448830"/>
          </a:xfrm>
        </p:spPr>
        <p:txBody>
          <a:bodyPr>
            <a:normAutofit/>
          </a:bodyPr>
          <a:lstStyle/>
          <a:p>
            <a:pPr>
              <a:spcAft>
                <a:spcPts val="600"/>
              </a:spcAft>
            </a:pPr>
            <a:fld id="{B9EAB3BA-07EE-4B64-A177-47C30D775877}" type="slidenum">
              <a:rPr lang="en-US"/>
              <a:pPr>
                <a:spcAft>
                  <a:spcPts val="600"/>
                </a:spcAft>
              </a:pPr>
              <a:t>8</a:t>
            </a:fld>
            <a:endParaRPr lang="en-US"/>
          </a:p>
        </p:txBody>
      </p:sp>
      <p:graphicFrame>
        <p:nvGraphicFramePr>
          <p:cNvPr id="6" name="Content Placeholder 2">
            <a:extLst>
              <a:ext uri="{FF2B5EF4-FFF2-40B4-BE49-F238E27FC236}">
                <a16:creationId xmlns:a16="http://schemas.microsoft.com/office/drawing/2014/main" id="{DEAFBC3E-F886-4350-8323-7C5F275AA363}"/>
              </a:ext>
            </a:extLst>
          </p:cNvPr>
          <p:cNvGraphicFramePr>
            <a:graphicFrameLocks noGrp="1"/>
          </p:cNvGraphicFramePr>
          <p:nvPr>
            <p:ph idx="1"/>
            <p:extLst>
              <p:ext uri="{D42A27DB-BD31-4B8C-83A1-F6EECF244321}">
                <p14:modId xmlns:p14="http://schemas.microsoft.com/office/powerpoint/2010/main" val="2724808274"/>
              </p:ext>
            </p:extLst>
          </p:nvPr>
        </p:nvGraphicFramePr>
        <p:xfrm>
          <a:off x="898451" y="1834632"/>
          <a:ext cx="10334847" cy="411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3" name="Audio 2">
            <a:hlinkClick r:id="" action="ppaction://media"/>
            <a:extLst>
              <a:ext uri="{FF2B5EF4-FFF2-40B4-BE49-F238E27FC236}">
                <a16:creationId xmlns:a16="http://schemas.microsoft.com/office/drawing/2014/main" id="{CF63A826-5ED4-4355-9E72-A6D55424D17C}"/>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4091322672"/>
      </p:ext>
    </p:extLst>
  </p:cSld>
  <p:clrMapOvr>
    <a:masterClrMapping/>
  </p:clrMapOvr>
  <mc:AlternateContent xmlns:mc="http://schemas.openxmlformats.org/markup-compatibility/2006" xmlns:p14="http://schemas.microsoft.com/office/powerpoint/2010/main">
    <mc:Choice Requires="p14">
      <p:transition spd="slow" p14:dur="2000" advTm="23392"/>
    </mc:Choice>
    <mc:Fallback xmlns="">
      <p:transition spd="slow" advTm="233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
                                            <p:graphicEl>
                                              <a:dgm id="{A0810ABD-CC9A-4EED-A17D-EDB7B22E7AAE}"/>
                                            </p:graphicEl>
                                          </p:spTgt>
                                        </p:tgtEl>
                                        <p:attrNameLst>
                                          <p:attrName>style.visibility</p:attrName>
                                        </p:attrNameLst>
                                      </p:cBhvr>
                                      <p:to>
                                        <p:strVal val="visible"/>
                                      </p:to>
                                    </p:set>
                                    <p:animEffect transition="in" filter="fade">
                                      <p:cBhvr>
                                        <p:cTn id="18" dur="1000"/>
                                        <p:tgtEl>
                                          <p:spTgt spid="6">
                                            <p:graphicEl>
                                              <a:dgm id="{A0810ABD-CC9A-4EED-A17D-EDB7B22E7AAE}"/>
                                            </p:graphicEl>
                                          </p:spTgt>
                                        </p:tgtEl>
                                      </p:cBhvr>
                                    </p:animEffect>
                                    <p:anim calcmode="lin" valueType="num">
                                      <p:cBhvr>
                                        <p:cTn id="19" dur="1000" fill="hold"/>
                                        <p:tgtEl>
                                          <p:spTgt spid="6">
                                            <p:graphicEl>
                                              <a:dgm id="{A0810ABD-CC9A-4EED-A17D-EDB7B22E7AAE}"/>
                                            </p:graphicEl>
                                          </p:spTgt>
                                        </p:tgtEl>
                                        <p:attrNameLst>
                                          <p:attrName>ppt_x</p:attrName>
                                        </p:attrNameLst>
                                      </p:cBhvr>
                                      <p:tavLst>
                                        <p:tav tm="0">
                                          <p:val>
                                            <p:strVal val="#ppt_x"/>
                                          </p:val>
                                        </p:tav>
                                        <p:tav tm="100000">
                                          <p:val>
                                            <p:strVal val="#ppt_x"/>
                                          </p:val>
                                        </p:tav>
                                      </p:tavLst>
                                    </p:anim>
                                    <p:anim calcmode="lin" valueType="num">
                                      <p:cBhvr>
                                        <p:cTn id="20" dur="1000" fill="hold"/>
                                        <p:tgtEl>
                                          <p:spTgt spid="6">
                                            <p:graphicEl>
                                              <a:dgm id="{A0810ABD-CC9A-4EED-A17D-EDB7B22E7AAE}"/>
                                            </p:graphicEl>
                                          </p:spTgt>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6">
                                            <p:graphicEl>
                                              <a:dgm id="{D68B7E46-6BCC-426D-B2E1-F2D6E16ABE07}"/>
                                            </p:graphicEl>
                                          </p:spTgt>
                                        </p:tgtEl>
                                        <p:attrNameLst>
                                          <p:attrName>style.visibility</p:attrName>
                                        </p:attrNameLst>
                                      </p:cBhvr>
                                      <p:to>
                                        <p:strVal val="visible"/>
                                      </p:to>
                                    </p:set>
                                    <p:animEffect transition="in" filter="fade">
                                      <p:cBhvr>
                                        <p:cTn id="23" dur="1000"/>
                                        <p:tgtEl>
                                          <p:spTgt spid="6">
                                            <p:graphicEl>
                                              <a:dgm id="{D68B7E46-6BCC-426D-B2E1-F2D6E16ABE07}"/>
                                            </p:graphicEl>
                                          </p:spTgt>
                                        </p:tgtEl>
                                      </p:cBhvr>
                                    </p:animEffect>
                                    <p:anim calcmode="lin" valueType="num">
                                      <p:cBhvr>
                                        <p:cTn id="24" dur="1000" fill="hold"/>
                                        <p:tgtEl>
                                          <p:spTgt spid="6">
                                            <p:graphicEl>
                                              <a:dgm id="{D68B7E46-6BCC-426D-B2E1-F2D6E16ABE07}"/>
                                            </p:graphicEl>
                                          </p:spTgt>
                                        </p:tgtEl>
                                        <p:attrNameLst>
                                          <p:attrName>ppt_x</p:attrName>
                                        </p:attrNameLst>
                                      </p:cBhvr>
                                      <p:tavLst>
                                        <p:tav tm="0">
                                          <p:val>
                                            <p:strVal val="#ppt_x"/>
                                          </p:val>
                                        </p:tav>
                                        <p:tav tm="100000">
                                          <p:val>
                                            <p:strVal val="#ppt_x"/>
                                          </p:val>
                                        </p:tav>
                                      </p:tavLst>
                                    </p:anim>
                                    <p:anim calcmode="lin" valueType="num">
                                      <p:cBhvr>
                                        <p:cTn id="25" dur="1000" fill="hold"/>
                                        <p:tgtEl>
                                          <p:spTgt spid="6">
                                            <p:graphicEl>
                                              <a:dgm id="{D68B7E46-6BCC-426D-B2E1-F2D6E16ABE07}"/>
                                            </p:graphic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6">
                                            <p:graphicEl>
                                              <a:dgm id="{DFC8D2FE-17F3-44E5-B29B-95B9A39CCB5D}"/>
                                            </p:graphicEl>
                                          </p:spTgt>
                                        </p:tgtEl>
                                        <p:attrNameLst>
                                          <p:attrName>style.visibility</p:attrName>
                                        </p:attrNameLst>
                                      </p:cBhvr>
                                      <p:to>
                                        <p:strVal val="visible"/>
                                      </p:to>
                                    </p:set>
                                    <p:animEffect transition="in" filter="fade">
                                      <p:cBhvr>
                                        <p:cTn id="28" dur="1000"/>
                                        <p:tgtEl>
                                          <p:spTgt spid="6">
                                            <p:graphicEl>
                                              <a:dgm id="{DFC8D2FE-17F3-44E5-B29B-95B9A39CCB5D}"/>
                                            </p:graphicEl>
                                          </p:spTgt>
                                        </p:tgtEl>
                                      </p:cBhvr>
                                    </p:animEffect>
                                    <p:anim calcmode="lin" valueType="num">
                                      <p:cBhvr>
                                        <p:cTn id="29" dur="1000" fill="hold"/>
                                        <p:tgtEl>
                                          <p:spTgt spid="6">
                                            <p:graphicEl>
                                              <a:dgm id="{DFC8D2FE-17F3-44E5-B29B-95B9A39CCB5D}"/>
                                            </p:graphicEl>
                                          </p:spTgt>
                                        </p:tgtEl>
                                        <p:attrNameLst>
                                          <p:attrName>ppt_x</p:attrName>
                                        </p:attrNameLst>
                                      </p:cBhvr>
                                      <p:tavLst>
                                        <p:tav tm="0">
                                          <p:val>
                                            <p:strVal val="#ppt_x"/>
                                          </p:val>
                                        </p:tav>
                                        <p:tav tm="100000">
                                          <p:val>
                                            <p:strVal val="#ppt_x"/>
                                          </p:val>
                                        </p:tav>
                                      </p:tavLst>
                                    </p:anim>
                                    <p:anim calcmode="lin" valueType="num">
                                      <p:cBhvr>
                                        <p:cTn id="30" dur="1000" fill="hold"/>
                                        <p:tgtEl>
                                          <p:spTgt spid="6">
                                            <p:graphicEl>
                                              <a:dgm id="{DFC8D2FE-17F3-44E5-B29B-95B9A39CCB5D}"/>
                                            </p:graphic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6">
                                            <p:graphicEl>
                                              <a:dgm id="{20C9B0AB-BC86-4222-BC0F-2C14215F3002}"/>
                                            </p:graphicEl>
                                          </p:spTgt>
                                        </p:tgtEl>
                                        <p:attrNameLst>
                                          <p:attrName>style.visibility</p:attrName>
                                        </p:attrNameLst>
                                      </p:cBhvr>
                                      <p:to>
                                        <p:strVal val="visible"/>
                                      </p:to>
                                    </p:set>
                                    <p:animEffect transition="in" filter="fade">
                                      <p:cBhvr>
                                        <p:cTn id="35" dur="1000"/>
                                        <p:tgtEl>
                                          <p:spTgt spid="6">
                                            <p:graphicEl>
                                              <a:dgm id="{20C9B0AB-BC86-4222-BC0F-2C14215F3002}"/>
                                            </p:graphicEl>
                                          </p:spTgt>
                                        </p:tgtEl>
                                      </p:cBhvr>
                                    </p:animEffect>
                                    <p:anim calcmode="lin" valueType="num">
                                      <p:cBhvr>
                                        <p:cTn id="36" dur="1000" fill="hold"/>
                                        <p:tgtEl>
                                          <p:spTgt spid="6">
                                            <p:graphicEl>
                                              <a:dgm id="{20C9B0AB-BC86-4222-BC0F-2C14215F3002}"/>
                                            </p:graphicEl>
                                          </p:spTgt>
                                        </p:tgtEl>
                                        <p:attrNameLst>
                                          <p:attrName>ppt_x</p:attrName>
                                        </p:attrNameLst>
                                      </p:cBhvr>
                                      <p:tavLst>
                                        <p:tav tm="0">
                                          <p:val>
                                            <p:strVal val="#ppt_x"/>
                                          </p:val>
                                        </p:tav>
                                        <p:tav tm="100000">
                                          <p:val>
                                            <p:strVal val="#ppt_x"/>
                                          </p:val>
                                        </p:tav>
                                      </p:tavLst>
                                    </p:anim>
                                    <p:anim calcmode="lin" valueType="num">
                                      <p:cBhvr>
                                        <p:cTn id="37" dur="1000" fill="hold"/>
                                        <p:tgtEl>
                                          <p:spTgt spid="6">
                                            <p:graphicEl>
                                              <a:dgm id="{20C9B0AB-BC86-4222-BC0F-2C14215F3002}"/>
                                            </p:graphicEl>
                                          </p:spTgt>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6">
                                            <p:graphicEl>
                                              <a:dgm id="{B9811A64-DC24-48DF-ACD7-B6E1455E5F7A}"/>
                                            </p:graphicEl>
                                          </p:spTgt>
                                        </p:tgtEl>
                                        <p:attrNameLst>
                                          <p:attrName>style.visibility</p:attrName>
                                        </p:attrNameLst>
                                      </p:cBhvr>
                                      <p:to>
                                        <p:strVal val="visible"/>
                                      </p:to>
                                    </p:set>
                                    <p:animEffect transition="in" filter="fade">
                                      <p:cBhvr>
                                        <p:cTn id="40" dur="1000"/>
                                        <p:tgtEl>
                                          <p:spTgt spid="6">
                                            <p:graphicEl>
                                              <a:dgm id="{B9811A64-DC24-48DF-ACD7-B6E1455E5F7A}"/>
                                            </p:graphicEl>
                                          </p:spTgt>
                                        </p:tgtEl>
                                      </p:cBhvr>
                                    </p:animEffect>
                                    <p:anim calcmode="lin" valueType="num">
                                      <p:cBhvr>
                                        <p:cTn id="41" dur="1000" fill="hold"/>
                                        <p:tgtEl>
                                          <p:spTgt spid="6">
                                            <p:graphicEl>
                                              <a:dgm id="{B9811A64-DC24-48DF-ACD7-B6E1455E5F7A}"/>
                                            </p:graphicEl>
                                          </p:spTgt>
                                        </p:tgtEl>
                                        <p:attrNameLst>
                                          <p:attrName>ppt_x</p:attrName>
                                        </p:attrNameLst>
                                      </p:cBhvr>
                                      <p:tavLst>
                                        <p:tav tm="0">
                                          <p:val>
                                            <p:strVal val="#ppt_x"/>
                                          </p:val>
                                        </p:tav>
                                        <p:tav tm="100000">
                                          <p:val>
                                            <p:strVal val="#ppt_x"/>
                                          </p:val>
                                        </p:tav>
                                      </p:tavLst>
                                    </p:anim>
                                    <p:anim calcmode="lin" valueType="num">
                                      <p:cBhvr>
                                        <p:cTn id="42" dur="1000" fill="hold"/>
                                        <p:tgtEl>
                                          <p:spTgt spid="6">
                                            <p:graphicEl>
                                              <a:dgm id="{B9811A64-DC24-48DF-ACD7-B6E1455E5F7A}"/>
                                            </p:graphicEl>
                                          </p:spTgt>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6">
                                            <p:graphicEl>
                                              <a:dgm id="{7D1B9B98-D4DF-4BCE-A9E0-12E2B38FE374}"/>
                                            </p:graphicEl>
                                          </p:spTgt>
                                        </p:tgtEl>
                                        <p:attrNameLst>
                                          <p:attrName>style.visibility</p:attrName>
                                        </p:attrNameLst>
                                      </p:cBhvr>
                                      <p:to>
                                        <p:strVal val="visible"/>
                                      </p:to>
                                    </p:set>
                                    <p:animEffect transition="in" filter="fade">
                                      <p:cBhvr>
                                        <p:cTn id="45" dur="1000"/>
                                        <p:tgtEl>
                                          <p:spTgt spid="6">
                                            <p:graphicEl>
                                              <a:dgm id="{7D1B9B98-D4DF-4BCE-A9E0-12E2B38FE374}"/>
                                            </p:graphicEl>
                                          </p:spTgt>
                                        </p:tgtEl>
                                      </p:cBhvr>
                                    </p:animEffect>
                                    <p:anim calcmode="lin" valueType="num">
                                      <p:cBhvr>
                                        <p:cTn id="46" dur="1000" fill="hold"/>
                                        <p:tgtEl>
                                          <p:spTgt spid="6">
                                            <p:graphicEl>
                                              <a:dgm id="{7D1B9B98-D4DF-4BCE-A9E0-12E2B38FE374}"/>
                                            </p:graphicEl>
                                          </p:spTgt>
                                        </p:tgtEl>
                                        <p:attrNameLst>
                                          <p:attrName>ppt_x</p:attrName>
                                        </p:attrNameLst>
                                      </p:cBhvr>
                                      <p:tavLst>
                                        <p:tav tm="0">
                                          <p:val>
                                            <p:strVal val="#ppt_x"/>
                                          </p:val>
                                        </p:tav>
                                        <p:tav tm="100000">
                                          <p:val>
                                            <p:strVal val="#ppt_x"/>
                                          </p:val>
                                        </p:tav>
                                      </p:tavLst>
                                    </p:anim>
                                    <p:anim calcmode="lin" valueType="num">
                                      <p:cBhvr>
                                        <p:cTn id="47" dur="1000" fill="hold"/>
                                        <p:tgtEl>
                                          <p:spTgt spid="6">
                                            <p:graphicEl>
                                              <a:dgm id="{7D1B9B98-D4DF-4BCE-A9E0-12E2B38FE374}"/>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8" fill="hold" display="0">
                  <p:stCondLst>
                    <p:cond delay="indefinite"/>
                  </p:stCondLst>
                  <p:endCondLst>
                    <p:cond evt="onStopAudio" delay="0">
                      <p:tgtEl>
                        <p:sldTgt/>
                      </p:tgtEl>
                    </p:cond>
                  </p:endCondLst>
                </p:cTn>
                <p:tgtEl>
                  <p:spTgt spid="3"/>
                </p:tgtEl>
              </p:cMediaNode>
            </p:audio>
          </p:childTnLst>
        </p:cTn>
      </p:par>
    </p:tnLst>
    <p:bldLst>
      <p:bldP spid="2" grpId="0"/>
      <p:bldGraphic spid="6" grpId="0" uiExpand="1">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E383CC5D-71E8-4CB2-8E4A-F1E4FF6DC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9161" y="9109"/>
            <a:ext cx="7792839" cy="1594270"/>
          </a:xfrm>
          <a:prstGeom prst="rect">
            <a:avLst/>
          </a:prstGeom>
          <a:gradFill>
            <a:gsLst>
              <a:gs pos="22000">
                <a:schemeClr val="accent2">
                  <a:alpha val="0"/>
                </a:schemeClr>
              </a:gs>
              <a:gs pos="99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1C2185E4-B584-4B9D-9440-DEA0FB9D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21976" y="-906246"/>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51242" y="0"/>
            <a:ext cx="9729549" cy="16001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30"/>
            <a:ext cx="7910111"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7E0022-D001-4300-9573-201FE0A170C0}"/>
              </a:ext>
            </a:extLst>
          </p:cNvPr>
          <p:cNvSpPr>
            <a:spLocks noGrp="1"/>
          </p:cNvSpPr>
          <p:nvPr>
            <p:ph type="title"/>
          </p:nvPr>
        </p:nvSpPr>
        <p:spPr>
          <a:xfrm>
            <a:off x="1157084" y="374427"/>
            <a:ext cx="10374517" cy="971512"/>
          </a:xfrm>
        </p:spPr>
        <p:txBody>
          <a:bodyPr anchor="ctr">
            <a:normAutofit/>
          </a:bodyPr>
          <a:lstStyle/>
          <a:p>
            <a:r>
              <a:rPr lang="en-US" sz="3200" dirty="0">
                <a:solidFill>
                  <a:schemeClr val="bg1"/>
                </a:solidFill>
              </a:rPr>
              <a:t>Design requirements – Project A</a:t>
            </a:r>
          </a:p>
        </p:txBody>
      </p:sp>
      <p:sp>
        <p:nvSpPr>
          <p:cNvPr id="4" name="Slide Number Placeholder 3">
            <a:extLst>
              <a:ext uri="{FF2B5EF4-FFF2-40B4-BE49-F238E27FC236}">
                <a16:creationId xmlns:a16="http://schemas.microsoft.com/office/drawing/2014/main" id="{3DA0B84A-DC38-4EB5-A747-9A27BB1407CA}"/>
              </a:ext>
            </a:extLst>
          </p:cNvPr>
          <p:cNvSpPr>
            <a:spLocks noGrp="1"/>
          </p:cNvSpPr>
          <p:nvPr>
            <p:ph type="sldNum" sz="quarter" idx="12"/>
          </p:nvPr>
        </p:nvSpPr>
        <p:spPr>
          <a:xfrm>
            <a:off x="11669678" y="6408742"/>
            <a:ext cx="438652" cy="448830"/>
          </a:xfrm>
        </p:spPr>
        <p:txBody>
          <a:bodyPr>
            <a:normAutofit/>
          </a:bodyPr>
          <a:lstStyle/>
          <a:p>
            <a:pPr>
              <a:spcAft>
                <a:spcPts val="600"/>
              </a:spcAft>
            </a:pPr>
            <a:fld id="{B9EAB3BA-07EE-4B64-A177-47C30D775877}" type="slidenum">
              <a:rPr lang="en-US">
                <a:solidFill>
                  <a:schemeClr val="tx1"/>
                </a:solidFill>
              </a:rPr>
              <a:pPr>
                <a:spcAft>
                  <a:spcPts val="600"/>
                </a:spcAft>
              </a:pPr>
              <a:t>9</a:t>
            </a:fld>
            <a:endParaRPr lang="en-US">
              <a:solidFill>
                <a:schemeClr val="tx1"/>
              </a:solidFill>
            </a:endParaRPr>
          </a:p>
        </p:txBody>
      </p:sp>
      <p:graphicFrame>
        <p:nvGraphicFramePr>
          <p:cNvPr id="47" name="Content Placeholder 4">
            <a:extLst>
              <a:ext uri="{FF2B5EF4-FFF2-40B4-BE49-F238E27FC236}">
                <a16:creationId xmlns:a16="http://schemas.microsoft.com/office/drawing/2014/main" id="{4AB5C578-1A38-48F6-A5F3-A2E1D1CEE44D}"/>
              </a:ext>
            </a:extLst>
          </p:cNvPr>
          <p:cNvGraphicFramePr>
            <a:graphicFrameLocks noGrp="1"/>
          </p:cNvGraphicFramePr>
          <p:nvPr>
            <p:ph idx="1"/>
            <p:extLst>
              <p:ext uri="{D42A27DB-BD31-4B8C-83A1-F6EECF244321}">
                <p14:modId xmlns:p14="http://schemas.microsoft.com/office/powerpoint/2010/main" val="1166173219"/>
              </p:ext>
            </p:extLst>
          </p:nvPr>
        </p:nvGraphicFramePr>
        <p:xfrm>
          <a:off x="579474" y="2062715"/>
          <a:ext cx="11033029" cy="418922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Audio 5">
            <a:hlinkClick r:id="" action="ppaction://media"/>
            <a:extLst>
              <a:ext uri="{FF2B5EF4-FFF2-40B4-BE49-F238E27FC236}">
                <a16:creationId xmlns:a16="http://schemas.microsoft.com/office/drawing/2014/main" id="{836804E6-16E7-4CA2-AB31-928361D0197B}"/>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2324311820"/>
      </p:ext>
    </p:extLst>
  </p:cSld>
  <p:clrMapOvr>
    <a:masterClrMapping/>
  </p:clrMapOvr>
  <mc:AlternateContent xmlns:mc="http://schemas.openxmlformats.org/markup-compatibility/2006" xmlns:p14="http://schemas.microsoft.com/office/powerpoint/2010/main">
    <mc:Choice Requires="p14">
      <p:transition spd="slow" p14:dur="2000" advTm="10900"/>
    </mc:Choice>
    <mc:Fallback xmlns="">
      <p:transition spd="slow" advTm="109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47">
                                            <p:graphicEl>
                                              <a:dgm id="{BA218DCF-A7E9-46EF-A499-42150B35CFC9}"/>
                                            </p:graphicEl>
                                          </p:spTgt>
                                        </p:tgtEl>
                                        <p:attrNameLst>
                                          <p:attrName>style.visibility</p:attrName>
                                        </p:attrNameLst>
                                      </p:cBhvr>
                                      <p:to>
                                        <p:strVal val="visible"/>
                                      </p:to>
                                    </p:set>
                                    <p:animEffect transition="in" filter="fade">
                                      <p:cBhvr>
                                        <p:cTn id="18" dur="1000"/>
                                        <p:tgtEl>
                                          <p:spTgt spid="47">
                                            <p:graphicEl>
                                              <a:dgm id="{BA218DCF-A7E9-46EF-A499-42150B35CFC9}"/>
                                            </p:graphicEl>
                                          </p:spTgt>
                                        </p:tgtEl>
                                      </p:cBhvr>
                                    </p:animEffect>
                                    <p:anim calcmode="lin" valueType="num">
                                      <p:cBhvr>
                                        <p:cTn id="19" dur="1000" fill="hold"/>
                                        <p:tgtEl>
                                          <p:spTgt spid="47">
                                            <p:graphicEl>
                                              <a:dgm id="{BA218DCF-A7E9-46EF-A499-42150B35CFC9}"/>
                                            </p:graphicEl>
                                          </p:spTgt>
                                        </p:tgtEl>
                                        <p:attrNameLst>
                                          <p:attrName>ppt_x</p:attrName>
                                        </p:attrNameLst>
                                      </p:cBhvr>
                                      <p:tavLst>
                                        <p:tav tm="0">
                                          <p:val>
                                            <p:strVal val="#ppt_x"/>
                                          </p:val>
                                        </p:tav>
                                        <p:tav tm="100000">
                                          <p:val>
                                            <p:strVal val="#ppt_x"/>
                                          </p:val>
                                        </p:tav>
                                      </p:tavLst>
                                    </p:anim>
                                    <p:anim calcmode="lin" valueType="num">
                                      <p:cBhvr>
                                        <p:cTn id="20" dur="1000" fill="hold"/>
                                        <p:tgtEl>
                                          <p:spTgt spid="47">
                                            <p:graphicEl>
                                              <a:dgm id="{BA218DCF-A7E9-46EF-A499-42150B35CFC9}"/>
                                            </p:graphicEl>
                                          </p:spTgt>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47">
                                            <p:graphicEl>
                                              <a:dgm id="{0B45A4FF-7849-4BF0-8E1C-357B77E6252F}"/>
                                            </p:graphicEl>
                                          </p:spTgt>
                                        </p:tgtEl>
                                        <p:attrNameLst>
                                          <p:attrName>style.visibility</p:attrName>
                                        </p:attrNameLst>
                                      </p:cBhvr>
                                      <p:to>
                                        <p:strVal val="visible"/>
                                      </p:to>
                                    </p:set>
                                    <p:animEffect transition="in" filter="fade">
                                      <p:cBhvr>
                                        <p:cTn id="23" dur="1000"/>
                                        <p:tgtEl>
                                          <p:spTgt spid="47">
                                            <p:graphicEl>
                                              <a:dgm id="{0B45A4FF-7849-4BF0-8E1C-357B77E6252F}"/>
                                            </p:graphicEl>
                                          </p:spTgt>
                                        </p:tgtEl>
                                      </p:cBhvr>
                                    </p:animEffect>
                                    <p:anim calcmode="lin" valueType="num">
                                      <p:cBhvr>
                                        <p:cTn id="24" dur="1000" fill="hold"/>
                                        <p:tgtEl>
                                          <p:spTgt spid="47">
                                            <p:graphicEl>
                                              <a:dgm id="{0B45A4FF-7849-4BF0-8E1C-357B77E6252F}"/>
                                            </p:graphicEl>
                                          </p:spTgt>
                                        </p:tgtEl>
                                        <p:attrNameLst>
                                          <p:attrName>ppt_x</p:attrName>
                                        </p:attrNameLst>
                                      </p:cBhvr>
                                      <p:tavLst>
                                        <p:tav tm="0">
                                          <p:val>
                                            <p:strVal val="#ppt_x"/>
                                          </p:val>
                                        </p:tav>
                                        <p:tav tm="100000">
                                          <p:val>
                                            <p:strVal val="#ppt_x"/>
                                          </p:val>
                                        </p:tav>
                                      </p:tavLst>
                                    </p:anim>
                                    <p:anim calcmode="lin" valueType="num">
                                      <p:cBhvr>
                                        <p:cTn id="25" dur="1000" fill="hold"/>
                                        <p:tgtEl>
                                          <p:spTgt spid="47">
                                            <p:graphicEl>
                                              <a:dgm id="{0B45A4FF-7849-4BF0-8E1C-357B77E6252F}"/>
                                            </p:graphic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47">
                                            <p:graphicEl>
                                              <a:dgm id="{C4E3C7D2-EB7F-46B3-AA33-972C99CC50C2}"/>
                                            </p:graphicEl>
                                          </p:spTgt>
                                        </p:tgtEl>
                                        <p:attrNameLst>
                                          <p:attrName>style.visibility</p:attrName>
                                        </p:attrNameLst>
                                      </p:cBhvr>
                                      <p:to>
                                        <p:strVal val="visible"/>
                                      </p:to>
                                    </p:set>
                                    <p:animEffect transition="in" filter="fade">
                                      <p:cBhvr>
                                        <p:cTn id="28" dur="1000"/>
                                        <p:tgtEl>
                                          <p:spTgt spid="47">
                                            <p:graphicEl>
                                              <a:dgm id="{C4E3C7D2-EB7F-46B3-AA33-972C99CC50C2}"/>
                                            </p:graphicEl>
                                          </p:spTgt>
                                        </p:tgtEl>
                                      </p:cBhvr>
                                    </p:animEffect>
                                    <p:anim calcmode="lin" valueType="num">
                                      <p:cBhvr>
                                        <p:cTn id="29" dur="1000" fill="hold"/>
                                        <p:tgtEl>
                                          <p:spTgt spid="47">
                                            <p:graphicEl>
                                              <a:dgm id="{C4E3C7D2-EB7F-46B3-AA33-972C99CC50C2}"/>
                                            </p:graphicEl>
                                          </p:spTgt>
                                        </p:tgtEl>
                                        <p:attrNameLst>
                                          <p:attrName>ppt_x</p:attrName>
                                        </p:attrNameLst>
                                      </p:cBhvr>
                                      <p:tavLst>
                                        <p:tav tm="0">
                                          <p:val>
                                            <p:strVal val="#ppt_x"/>
                                          </p:val>
                                        </p:tav>
                                        <p:tav tm="100000">
                                          <p:val>
                                            <p:strVal val="#ppt_x"/>
                                          </p:val>
                                        </p:tav>
                                      </p:tavLst>
                                    </p:anim>
                                    <p:anim calcmode="lin" valueType="num">
                                      <p:cBhvr>
                                        <p:cTn id="30" dur="1000" fill="hold"/>
                                        <p:tgtEl>
                                          <p:spTgt spid="47">
                                            <p:graphicEl>
                                              <a:dgm id="{C4E3C7D2-EB7F-46B3-AA33-972C99CC50C2}"/>
                                            </p:graphic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7">
                                            <p:graphicEl>
                                              <a:dgm id="{CC5E3D95-D985-4E68-A210-676475AD2913}"/>
                                            </p:graphicEl>
                                          </p:spTgt>
                                        </p:tgtEl>
                                        <p:attrNameLst>
                                          <p:attrName>style.visibility</p:attrName>
                                        </p:attrNameLst>
                                      </p:cBhvr>
                                      <p:to>
                                        <p:strVal val="visible"/>
                                      </p:to>
                                    </p:set>
                                    <p:animEffect transition="in" filter="fade">
                                      <p:cBhvr>
                                        <p:cTn id="35" dur="1000"/>
                                        <p:tgtEl>
                                          <p:spTgt spid="47">
                                            <p:graphicEl>
                                              <a:dgm id="{CC5E3D95-D985-4E68-A210-676475AD2913}"/>
                                            </p:graphicEl>
                                          </p:spTgt>
                                        </p:tgtEl>
                                      </p:cBhvr>
                                    </p:animEffect>
                                    <p:anim calcmode="lin" valueType="num">
                                      <p:cBhvr>
                                        <p:cTn id="36" dur="1000" fill="hold"/>
                                        <p:tgtEl>
                                          <p:spTgt spid="47">
                                            <p:graphicEl>
                                              <a:dgm id="{CC5E3D95-D985-4E68-A210-676475AD2913}"/>
                                            </p:graphicEl>
                                          </p:spTgt>
                                        </p:tgtEl>
                                        <p:attrNameLst>
                                          <p:attrName>ppt_x</p:attrName>
                                        </p:attrNameLst>
                                      </p:cBhvr>
                                      <p:tavLst>
                                        <p:tav tm="0">
                                          <p:val>
                                            <p:strVal val="#ppt_x"/>
                                          </p:val>
                                        </p:tav>
                                        <p:tav tm="100000">
                                          <p:val>
                                            <p:strVal val="#ppt_x"/>
                                          </p:val>
                                        </p:tav>
                                      </p:tavLst>
                                    </p:anim>
                                    <p:anim calcmode="lin" valueType="num">
                                      <p:cBhvr>
                                        <p:cTn id="37" dur="1000" fill="hold"/>
                                        <p:tgtEl>
                                          <p:spTgt spid="47">
                                            <p:graphicEl>
                                              <a:dgm id="{CC5E3D95-D985-4E68-A210-676475AD2913}"/>
                                            </p:graphicEl>
                                          </p:spTgt>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47">
                                            <p:graphicEl>
                                              <a:dgm id="{EDBFD4EE-8F00-4536-A775-B1BA12EF7739}"/>
                                            </p:graphicEl>
                                          </p:spTgt>
                                        </p:tgtEl>
                                        <p:attrNameLst>
                                          <p:attrName>style.visibility</p:attrName>
                                        </p:attrNameLst>
                                      </p:cBhvr>
                                      <p:to>
                                        <p:strVal val="visible"/>
                                      </p:to>
                                    </p:set>
                                    <p:animEffect transition="in" filter="fade">
                                      <p:cBhvr>
                                        <p:cTn id="40" dur="1000"/>
                                        <p:tgtEl>
                                          <p:spTgt spid="47">
                                            <p:graphicEl>
                                              <a:dgm id="{EDBFD4EE-8F00-4536-A775-B1BA12EF7739}"/>
                                            </p:graphicEl>
                                          </p:spTgt>
                                        </p:tgtEl>
                                      </p:cBhvr>
                                    </p:animEffect>
                                    <p:anim calcmode="lin" valueType="num">
                                      <p:cBhvr>
                                        <p:cTn id="41" dur="1000" fill="hold"/>
                                        <p:tgtEl>
                                          <p:spTgt spid="47">
                                            <p:graphicEl>
                                              <a:dgm id="{EDBFD4EE-8F00-4536-A775-B1BA12EF7739}"/>
                                            </p:graphicEl>
                                          </p:spTgt>
                                        </p:tgtEl>
                                        <p:attrNameLst>
                                          <p:attrName>ppt_x</p:attrName>
                                        </p:attrNameLst>
                                      </p:cBhvr>
                                      <p:tavLst>
                                        <p:tav tm="0">
                                          <p:val>
                                            <p:strVal val="#ppt_x"/>
                                          </p:val>
                                        </p:tav>
                                        <p:tav tm="100000">
                                          <p:val>
                                            <p:strVal val="#ppt_x"/>
                                          </p:val>
                                        </p:tav>
                                      </p:tavLst>
                                    </p:anim>
                                    <p:anim calcmode="lin" valueType="num">
                                      <p:cBhvr>
                                        <p:cTn id="42" dur="1000" fill="hold"/>
                                        <p:tgtEl>
                                          <p:spTgt spid="47">
                                            <p:graphicEl>
                                              <a:dgm id="{EDBFD4EE-8F00-4536-A775-B1BA12EF7739}"/>
                                            </p:graphicEl>
                                          </p:spTgt>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47">
                                            <p:graphicEl>
                                              <a:dgm id="{5DFBB756-B338-4F21-BB95-27E2E5402B1F}"/>
                                            </p:graphicEl>
                                          </p:spTgt>
                                        </p:tgtEl>
                                        <p:attrNameLst>
                                          <p:attrName>style.visibility</p:attrName>
                                        </p:attrNameLst>
                                      </p:cBhvr>
                                      <p:to>
                                        <p:strVal val="visible"/>
                                      </p:to>
                                    </p:set>
                                    <p:animEffect transition="in" filter="fade">
                                      <p:cBhvr>
                                        <p:cTn id="45" dur="1000"/>
                                        <p:tgtEl>
                                          <p:spTgt spid="47">
                                            <p:graphicEl>
                                              <a:dgm id="{5DFBB756-B338-4F21-BB95-27E2E5402B1F}"/>
                                            </p:graphicEl>
                                          </p:spTgt>
                                        </p:tgtEl>
                                      </p:cBhvr>
                                    </p:animEffect>
                                    <p:anim calcmode="lin" valueType="num">
                                      <p:cBhvr>
                                        <p:cTn id="46" dur="1000" fill="hold"/>
                                        <p:tgtEl>
                                          <p:spTgt spid="47">
                                            <p:graphicEl>
                                              <a:dgm id="{5DFBB756-B338-4F21-BB95-27E2E5402B1F}"/>
                                            </p:graphicEl>
                                          </p:spTgt>
                                        </p:tgtEl>
                                        <p:attrNameLst>
                                          <p:attrName>ppt_x</p:attrName>
                                        </p:attrNameLst>
                                      </p:cBhvr>
                                      <p:tavLst>
                                        <p:tav tm="0">
                                          <p:val>
                                            <p:strVal val="#ppt_x"/>
                                          </p:val>
                                        </p:tav>
                                        <p:tav tm="100000">
                                          <p:val>
                                            <p:strVal val="#ppt_x"/>
                                          </p:val>
                                        </p:tav>
                                      </p:tavLst>
                                    </p:anim>
                                    <p:anim calcmode="lin" valueType="num">
                                      <p:cBhvr>
                                        <p:cTn id="47" dur="1000" fill="hold"/>
                                        <p:tgtEl>
                                          <p:spTgt spid="47">
                                            <p:graphicEl>
                                              <a:dgm id="{5DFBB756-B338-4F21-BB95-27E2E5402B1F}"/>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8" fill="hold" display="0">
                  <p:stCondLst>
                    <p:cond delay="indefinite"/>
                  </p:stCondLst>
                  <p:endCondLst>
                    <p:cond evt="onStopAudio" delay="0">
                      <p:tgtEl>
                        <p:sldTgt/>
                      </p:tgtEl>
                    </p:cond>
                  </p:endCondLst>
                </p:cTn>
                <p:tgtEl>
                  <p:spTgt spid="6"/>
                </p:tgtEl>
              </p:cMediaNode>
            </p:audio>
          </p:childTnLst>
        </p:cTn>
      </p:par>
    </p:tnLst>
    <p:bldLst>
      <p:bldP spid="2" grpId="0"/>
      <p:bldGraphic spid="47" grpId="0" uiExpand="1">
        <p:bldSub>
          <a:bldDgm bld="one"/>
        </p:bldSub>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8"/>
</p:tagLst>
</file>

<file path=ppt/tags/tag10.xml><?xml version="1.0" encoding="utf-8"?>
<p:tagLst xmlns:a="http://schemas.openxmlformats.org/drawingml/2006/main" xmlns:r="http://schemas.openxmlformats.org/officeDocument/2006/relationships" xmlns:p="http://schemas.openxmlformats.org/presentationml/2006/main">
  <p:tag name="TIMING" val="|0.3|2.6|1.6|2.5|3.1|7"/>
</p:tagLst>
</file>

<file path=ppt/tags/tag11.xml><?xml version="1.0" encoding="utf-8"?>
<p:tagLst xmlns:a="http://schemas.openxmlformats.org/drawingml/2006/main" xmlns:r="http://schemas.openxmlformats.org/officeDocument/2006/relationships" xmlns:p="http://schemas.openxmlformats.org/presentationml/2006/main">
  <p:tag name="TIMING" val="|0.3|3.9|7.6"/>
</p:tagLst>
</file>

<file path=ppt/tags/tag12.xml><?xml version="1.0" encoding="utf-8"?>
<p:tagLst xmlns:a="http://schemas.openxmlformats.org/drawingml/2006/main" xmlns:r="http://schemas.openxmlformats.org/officeDocument/2006/relationships" xmlns:p="http://schemas.openxmlformats.org/presentationml/2006/main">
  <p:tag name="TIMING" val="|1.7|2.1|5.9|0.7|2.4|2.1|6|2.6|2.3|1.9"/>
</p:tagLst>
</file>

<file path=ppt/tags/tag13.xml><?xml version="1.0" encoding="utf-8"?>
<p:tagLst xmlns:a="http://schemas.openxmlformats.org/drawingml/2006/main" xmlns:r="http://schemas.openxmlformats.org/officeDocument/2006/relationships" xmlns:p="http://schemas.openxmlformats.org/presentationml/2006/main">
  <p:tag name="TIMING" val="|1|4|5.8|0.7|7.3|2.6|2.1|3.3|0.9"/>
</p:tagLst>
</file>

<file path=ppt/tags/tag14.xml><?xml version="1.0" encoding="utf-8"?>
<p:tagLst xmlns:a="http://schemas.openxmlformats.org/drawingml/2006/main" xmlns:r="http://schemas.openxmlformats.org/officeDocument/2006/relationships" xmlns:p="http://schemas.openxmlformats.org/presentationml/2006/main">
  <p:tag name="TIMING" val="|0.3|3.9|1.1"/>
</p:tagLst>
</file>

<file path=ppt/tags/tag15.xml><?xml version="1.0" encoding="utf-8"?>
<p:tagLst xmlns:a="http://schemas.openxmlformats.org/drawingml/2006/main" xmlns:r="http://schemas.openxmlformats.org/officeDocument/2006/relationships" xmlns:p="http://schemas.openxmlformats.org/presentationml/2006/main">
  <p:tag name="TIMING" val="|0.8|1.7"/>
</p:tagLst>
</file>

<file path=ppt/tags/tag16.xml><?xml version="1.0" encoding="utf-8"?>
<p:tagLst xmlns:a="http://schemas.openxmlformats.org/drawingml/2006/main" xmlns:r="http://schemas.openxmlformats.org/officeDocument/2006/relationships" xmlns:p="http://schemas.openxmlformats.org/presentationml/2006/main">
  <p:tag name="TIMING" val="|1.8|1.7"/>
</p:tagLst>
</file>

<file path=ppt/tags/tag17.xml><?xml version="1.0" encoding="utf-8"?>
<p:tagLst xmlns:a="http://schemas.openxmlformats.org/drawingml/2006/main" xmlns:r="http://schemas.openxmlformats.org/officeDocument/2006/relationships" xmlns:p="http://schemas.openxmlformats.org/presentationml/2006/main">
  <p:tag name="TIMING" val="|1.3"/>
</p:tagLst>
</file>

<file path=ppt/tags/tag2.xml><?xml version="1.0" encoding="utf-8"?>
<p:tagLst xmlns:a="http://schemas.openxmlformats.org/drawingml/2006/main" xmlns:r="http://schemas.openxmlformats.org/officeDocument/2006/relationships" xmlns:p="http://schemas.openxmlformats.org/presentationml/2006/main">
  <p:tag name="TIMING" val="|0.7|5.3"/>
</p:tagLst>
</file>

<file path=ppt/tags/tag3.xml><?xml version="1.0" encoding="utf-8"?>
<p:tagLst xmlns:a="http://schemas.openxmlformats.org/drawingml/2006/main" xmlns:r="http://schemas.openxmlformats.org/officeDocument/2006/relationships" xmlns:p="http://schemas.openxmlformats.org/presentationml/2006/main">
  <p:tag name="TIMING" val="|0.7|2.9|4"/>
</p:tagLst>
</file>

<file path=ppt/tags/tag4.xml><?xml version="1.0" encoding="utf-8"?>
<p:tagLst xmlns:a="http://schemas.openxmlformats.org/drawingml/2006/main" xmlns:r="http://schemas.openxmlformats.org/officeDocument/2006/relationships" xmlns:p="http://schemas.openxmlformats.org/presentationml/2006/main">
  <p:tag name="TIMING" val="|0.7|5.4|2.6"/>
</p:tagLst>
</file>

<file path=ppt/tags/tag5.xml><?xml version="1.0" encoding="utf-8"?>
<p:tagLst xmlns:a="http://schemas.openxmlformats.org/drawingml/2006/main" xmlns:r="http://schemas.openxmlformats.org/officeDocument/2006/relationships" xmlns:p="http://schemas.openxmlformats.org/presentationml/2006/main">
  <p:tag name="TIMING" val="|5.4|8.1|1.2|1.5"/>
</p:tagLst>
</file>

<file path=ppt/tags/tag6.xml><?xml version="1.0" encoding="utf-8"?>
<p:tagLst xmlns:a="http://schemas.openxmlformats.org/drawingml/2006/main" xmlns:r="http://schemas.openxmlformats.org/officeDocument/2006/relationships" xmlns:p="http://schemas.openxmlformats.org/presentationml/2006/main">
  <p:tag name="TIMING" val="|1.2|1.2|1.4"/>
</p:tagLst>
</file>

<file path=ppt/tags/tag7.xml><?xml version="1.0" encoding="utf-8"?>
<p:tagLst xmlns:a="http://schemas.openxmlformats.org/drawingml/2006/main" xmlns:r="http://schemas.openxmlformats.org/officeDocument/2006/relationships" xmlns:p="http://schemas.openxmlformats.org/presentationml/2006/main">
  <p:tag name="TIMING" val="|3.3|6.1"/>
</p:tagLst>
</file>

<file path=ppt/tags/tag8.xml><?xml version="1.0" encoding="utf-8"?>
<p:tagLst xmlns:a="http://schemas.openxmlformats.org/drawingml/2006/main" xmlns:r="http://schemas.openxmlformats.org/officeDocument/2006/relationships" xmlns:p="http://schemas.openxmlformats.org/presentationml/2006/main">
  <p:tag name="TIMING" val="|0.6|3.4|1.4"/>
</p:tagLst>
</file>

<file path=ppt/tags/tag9.xml><?xml version="1.0" encoding="utf-8"?>
<p:tagLst xmlns:a="http://schemas.openxmlformats.org/drawingml/2006/main" xmlns:r="http://schemas.openxmlformats.org/officeDocument/2006/relationships" xmlns:p="http://schemas.openxmlformats.org/presentationml/2006/main">
  <p:tag name="TIMING" val="|0.2|4|2.6"/>
</p:tagLst>
</file>

<file path=ppt/theme/theme1.xml><?xml version="1.0" encoding="utf-8"?>
<a:theme xmlns:a="http://schemas.openxmlformats.org/drawingml/2006/main" name="GradientRiseVTI">
  <a:themeElements>
    <a:clrScheme name="AnalogousFromDarkSeedLeftStep">
      <a:dk1>
        <a:srgbClr val="000000"/>
      </a:dk1>
      <a:lt1>
        <a:srgbClr val="FFFFFF"/>
      </a:lt1>
      <a:dk2>
        <a:srgbClr val="243341"/>
      </a:dk2>
      <a:lt2>
        <a:srgbClr val="E2E8E3"/>
      </a:lt2>
      <a:accent1>
        <a:srgbClr val="E22DC8"/>
      </a:accent1>
      <a:accent2>
        <a:srgbClr val="A01CD1"/>
      </a:accent2>
      <a:accent3>
        <a:srgbClr val="6D36E4"/>
      </a:accent3>
      <a:accent4>
        <a:srgbClr val="4050D8"/>
      </a:accent4>
      <a:accent5>
        <a:srgbClr val="2D8BE2"/>
      </a:accent5>
      <a:accent6>
        <a:srgbClr val="19B3BE"/>
      </a:accent6>
      <a:hlink>
        <a:srgbClr val="527BC5"/>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843</Words>
  <Application>Microsoft Office PowerPoint</Application>
  <PresentationFormat>Widescreen</PresentationFormat>
  <Paragraphs>125</Paragraphs>
  <Slides>18</Slides>
  <Notes>5</Notes>
  <HiddenSlides>0</HiddenSlides>
  <MMClips>17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Avenir Next LT Pro</vt:lpstr>
      <vt:lpstr>Avenir Next LT Pro Light</vt:lpstr>
      <vt:lpstr>Calibri</vt:lpstr>
      <vt:lpstr>Cambria Math</vt:lpstr>
      <vt:lpstr>GradientRiseVTI</vt:lpstr>
      <vt:lpstr>Projects parts a &amp; b progress presentation </vt:lpstr>
      <vt:lpstr>design problem</vt:lpstr>
      <vt:lpstr>Project goal</vt:lpstr>
      <vt:lpstr>Project background research</vt:lpstr>
      <vt:lpstr>ECG Explained</vt:lpstr>
      <vt:lpstr>Project background research</vt:lpstr>
      <vt:lpstr>One heartbeat</vt:lpstr>
      <vt:lpstr>Project background research</vt:lpstr>
      <vt:lpstr>Design requirements – Project A</vt:lpstr>
      <vt:lpstr>Design requirements Project B</vt:lpstr>
      <vt:lpstr>Design constraints - Both Projects</vt:lpstr>
      <vt:lpstr>Possible design solutions- Project A</vt:lpstr>
      <vt:lpstr>Possible design solutions- Project b - Incomplete</vt:lpstr>
      <vt:lpstr>Resource needs</vt:lpstr>
      <vt:lpstr>Timeline for estimated project activities</vt:lpstr>
      <vt:lpstr>Timeline for estimated project activities</vt:lpstr>
      <vt:lpstr>Peak prominence </vt:lpstr>
      <vt:lpstr>Thank you for listening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Projects parts a &amp; b progress presentation</dc:title>
  <dc:creator>MARELLA MORAD</dc:creator>
  <cp:lastModifiedBy>MARELLA MORAD</cp:lastModifiedBy>
  <cp:revision>1</cp:revision>
  <dcterms:created xsi:type="dcterms:W3CDTF">2020-10-16T10:21:37Z</dcterms:created>
  <dcterms:modified xsi:type="dcterms:W3CDTF">2020-10-31T12:53:25Z</dcterms:modified>
</cp:coreProperties>
</file>